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89" r:id="rId5"/>
    <p:sldId id="278" r:id="rId6"/>
    <p:sldId id="290" r:id="rId7"/>
    <p:sldId id="304" r:id="rId8"/>
    <p:sldId id="294" r:id="rId9"/>
    <p:sldId id="306" r:id="rId10"/>
    <p:sldId id="295" r:id="rId11"/>
    <p:sldId id="296" r:id="rId12"/>
    <p:sldId id="297" r:id="rId13"/>
    <p:sldId id="298" r:id="rId14"/>
    <p:sldId id="299" r:id="rId15"/>
    <p:sldId id="300" r:id="rId16"/>
    <p:sldId id="305" r:id="rId17"/>
    <p:sldId id="301" r:id="rId18"/>
    <p:sldId id="302" r:id="rId19"/>
    <p:sldId id="303" r:id="rId20"/>
    <p:sldId id="28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A2"/>
    <a:srgbClr val="4040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70"/>
  </p:normalViewPr>
  <p:slideViewPr>
    <p:cSldViewPr snapToGrid="0">
      <p:cViewPr varScale="1">
        <p:scale>
          <a:sx n="59" d="100"/>
          <a:sy n="59" d="100"/>
        </p:scale>
        <p:origin x="200" y="44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3D6640C-F6A0-4351-856B-14836F234E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C280B7B-2795-4857-B84E-9C600536AE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20AE1-5DBC-4417-A73B-5F29B67C532C}" type="datetimeFigureOut">
              <a:rPr lang="en-US" smtClean="0"/>
              <a:t>4/26/21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C3ACD6-6E00-4BE1-A684-34A6BD202E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A7F20A5-CEF2-4B11-A0A4-0F4BC0BD64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22411-A9A9-4A09-A341-69C657AB42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88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6A9CD-5E57-4C86-B862-09CA519924BA}" type="datetimeFigureOut">
              <a:rPr lang="en-US" smtClean="0"/>
              <a:t>4/26/21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04F4-F240-48F9-8AE1-486585C7F0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8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0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07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399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523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425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631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863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01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866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99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0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453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97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468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90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411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583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8ED5-AEFE-4443-9040-726EF6690995}" type="datetime1">
              <a:rPr lang="en-US" smtClean="0"/>
              <a:t>4/26/21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50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xmlns="" id="{29F16048-FF4E-41B1-B3D4-0FB210A70DF2}"/>
              </a:ext>
            </a:extLst>
          </p:cNvPr>
          <p:cNvSpPr/>
          <p:nvPr userDrawn="1"/>
        </p:nvSpPr>
        <p:spPr>
          <a:xfrm>
            <a:off x="5294630" y="0"/>
            <a:ext cx="6897370" cy="6858000"/>
          </a:xfrm>
          <a:custGeom>
            <a:avLst/>
            <a:gdLst/>
            <a:ahLst/>
            <a:cxnLst/>
            <a:rect l="l" t="t" r="r" b="b"/>
            <a:pathLst>
              <a:path w="6897370" h="6858000">
                <a:moveTo>
                  <a:pt x="0" y="6858000"/>
                </a:moveTo>
                <a:lnTo>
                  <a:pt x="6896900" y="6858000"/>
                </a:lnTo>
                <a:lnTo>
                  <a:pt x="68969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98AB8B54-69CD-4C57-8DBB-02A0E09851DD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7362"/>
            <a:ext cx="3932237" cy="130211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94251" y="1192697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34D-0427-413D-A0D0-098959D06FEF}" type="datetime1">
              <a:rPr lang="en-US" smtClean="0"/>
              <a:t>4/26/21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xmlns="" id="{9337951D-6DB6-4713-9200-E8513CDEB6B3}"/>
              </a:ext>
            </a:extLst>
          </p:cNvPr>
          <p:cNvSpPr/>
          <p:nvPr userDrawn="1"/>
        </p:nvSpPr>
        <p:spPr>
          <a:xfrm>
            <a:off x="0" y="2430411"/>
            <a:ext cx="3625850" cy="3438525"/>
          </a:xfrm>
          <a:custGeom>
            <a:avLst/>
            <a:gdLst/>
            <a:ahLst/>
            <a:cxnLst/>
            <a:rect l="l" t="t" r="r" b="b"/>
            <a:pathLst>
              <a:path w="3625850" h="3438525">
                <a:moveTo>
                  <a:pt x="0" y="3438486"/>
                </a:moveTo>
                <a:lnTo>
                  <a:pt x="3625596" y="3438486"/>
                </a:lnTo>
                <a:lnTo>
                  <a:pt x="3625596" y="0"/>
                </a:lnTo>
                <a:lnTo>
                  <a:pt x="0" y="0"/>
                </a:lnTo>
                <a:lnTo>
                  <a:pt x="0" y="34384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781223"/>
            <a:ext cx="6040800" cy="273690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28">
            <a:extLst>
              <a:ext uri="{FF2B5EF4-FFF2-40B4-BE49-F238E27FC236}">
                <a16:creationId xmlns:a16="http://schemas.microsoft.com/office/drawing/2014/main" xmlns="" id="{2EB2F967-97B6-4CA8-B3E7-5FF7CA2BDD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6106" y="1188012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8">
            <a:extLst>
              <a:ext uri="{FF2B5EF4-FFF2-40B4-BE49-F238E27FC236}">
                <a16:creationId xmlns:a16="http://schemas.microsoft.com/office/drawing/2014/main" xmlns="" id="{5E78E133-FE09-456A-8463-9EFAC6ADE2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86106" y="2878015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7F0C3496-EA4B-43E5-9704-968F80A8552C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7294250" y="2880357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28">
            <a:extLst>
              <a:ext uri="{FF2B5EF4-FFF2-40B4-BE49-F238E27FC236}">
                <a16:creationId xmlns:a16="http://schemas.microsoft.com/office/drawing/2014/main" xmlns="" id="{13414E14-9FEB-40F8-AE6E-319637A8F1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86106" y="4568018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8EC97C88-8B4C-4665-845B-95CE8F237779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294250" y="4568018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649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7EFDE0-5A54-402A-B0C3-6BC0BB739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561F-7E45-400C-8758-912CDFE9410A}" type="datetime1">
              <a:rPr lang="en-US" smtClean="0"/>
              <a:t>4/26/21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A999FA-A189-41DB-9CFC-D1356C534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4BC7-4CDB-41D7-81AF-9CE8473FF4B8}" type="datetime1">
              <a:rPr lang="en-US" smtClean="0"/>
              <a:t>4/26/21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387105-2538-4216-9A7E-445FA092F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smtClean="0"/>
              <a:t>4/26/21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CD8C-7FEF-4E71-8EB9-D3BA6E2E3E9E}" type="datetime1">
              <a:rPr lang="en-US" smtClean="0"/>
              <a:t>4/26/21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7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379E-9B58-41EA-B928-5B1C8436A60E}" type="datetime1">
              <a:rPr lang="en-US" smtClean="0"/>
              <a:t>4/26/21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A371-51FE-4D99-BD87-6A650FCE519D}" type="datetime1">
              <a:rPr lang="en-US" smtClean="0"/>
              <a:t>4/26/21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46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FB0071-932D-4CA0-92FB-A6E75AC8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1C8D9F5-8B70-4BDD-9CB5-BBF87CF55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8CFF-A1C0-4B6C-AA8D-BE72CB14468D}" type="datetime1">
              <a:rPr lang="en-US" smtClean="0"/>
              <a:t>4/26/21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34D-0427-413D-A0D0-098959D06FEF}" type="datetime1">
              <a:rPr lang="en-US" smtClean="0"/>
              <a:t>4/26/21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591E0-5367-4F2F-9C30-2087D79A846D}" type="datetime1">
              <a:rPr lang="en-US" noProof="0" smtClean="0"/>
              <a:t>4/26/21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5A5F3BCF-F6FD-4DFF-B0B4-9892C9389344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fld id="{82EE24B5-652C-4DB5-B7C3-B5BBEC1280B1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4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" y="0"/>
            <a:ext cx="12192000" cy="6858000"/>
          </a:xfrm>
          <a:prstGeom prst="rect">
            <a:avLst/>
          </a:prstGeom>
        </p:spPr>
      </p:pic>
      <p:sp>
        <p:nvSpPr>
          <p:cNvPr id="4" name="object 3" descr="People with documents">
            <a:extLst>
              <a:ext uri="{FF2B5EF4-FFF2-40B4-BE49-F238E27FC236}">
                <a16:creationId xmlns:a16="http://schemas.microsoft.com/office/drawing/2014/main" xmlns="" id="{0CA2E80D-F3EC-4A5F-8E65-56FEA206EE0F}"/>
              </a:ext>
            </a:extLst>
          </p:cNvPr>
          <p:cNvSpPr/>
          <p:nvPr/>
        </p:nvSpPr>
        <p:spPr>
          <a:xfrm>
            <a:off x="127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AFB6C91D-4B22-49F1-9A0B-ABEB9E1F5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1200"/>
            <a:ext cx="9144000" cy="1268611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en-US" sz="55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FAMILIES </a:t>
            </a:r>
            <a:r>
              <a:rPr lang="en-US" sz="5500" smtClean="0">
                <a:solidFill>
                  <a:schemeClr val="bg1"/>
                </a:solidFill>
                <a:latin typeface="Gill Sans MT" panose="020B0502020104020203" pitchFamily="34" charset="0"/>
              </a:rPr>
              <a:t>WITH HOPE</a:t>
            </a:r>
            <a:endParaRPr lang="en-US" sz="55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object 7" descr="Beige rectangle">
            <a:extLst>
              <a:ext uri="{FF2B5EF4-FFF2-40B4-BE49-F238E27FC236}">
                <a16:creationId xmlns:a16="http://schemas.microsoft.com/office/drawing/2014/main" xmlns="" id="{B36975AA-C62E-46BE-9382-E2CF56FDF817}"/>
              </a:ext>
            </a:extLst>
          </p:cNvPr>
          <p:cNvSpPr/>
          <p:nvPr/>
        </p:nvSpPr>
        <p:spPr>
          <a:xfrm>
            <a:off x="3108000" y="3249811"/>
            <a:ext cx="5976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2F8CF06A-B594-4BA2-8B1E-D649096D7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9079" y="3429000"/>
            <a:ext cx="5311302" cy="477298"/>
          </a:xfrm>
          <a:solidFill>
            <a:schemeClr val="accent2">
              <a:alpha val="90000"/>
            </a:schemeClr>
          </a:solidFill>
        </p:spPr>
        <p:txBody>
          <a:bodyPr anchor="ctr" anchorCtr="0">
            <a:normAutofit/>
          </a:bodyPr>
          <a:lstStyle/>
          <a:p>
            <a:r>
              <a:rPr lang="en-US" dirty="0"/>
              <a:t>SAMUEL &amp; </a:t>
            </a:r>
            <a:r>
              <a:rPr lang="en-US" dirty="0" smtClean="0"/>
              <a:t>WIRDIS </a:t>
            </a:r>
            <a:r>
              <a:rPr lang="en-US" dirty="0"/>
              <a:t>PEGUERO</a:t>
            </a:r>
            <a:endParaRPr lang="en-US" sz="2500" b="1" i="1" spc="65" dirty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10</a:t>
            </a:fld>
            <a:endParaRPr lang="en-US" dirty="0"/>
          </a:p>
        </p:txBody>
      </p:sp>
      <p:pic>
        <p:nvPicPr>
          <p:cNvPr id="12" name="Picture Placeholder 16" descr="Check icon">
            <a:extLst>
              <a:ext uri="{FF2B5EF4-FFF2-40B4-BE49-F238E27FC236}">
                <a16:creationId xmlns:a16="http://schemas.microsoft.com/office/drawing/2014/main" xmlns="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3023" y="453576"/>
            <a:ext cx="576000" cy="576001"/>
          </a:xfrm>
        </p:spPr>
      </p:pic>
      <p:sp>
        <p:nvSpPr>
          <p:cNvPr id="19" name="TextBox 18"/>
          <p:cNvSpPr txBox="1"/>
          <p:nvPr/>
        </p:nvSpPr>
        <p:spPr>
          <a:xfrm>
            <a:off x="6388499" y="453576"/>
            <a:ext cx="50803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>
                <a:solidFill>
                  <a:schemeClr val="bg1"/>
                </a:solidFill>
              </a:rPr>
              <a:t>4. </a:t>
            </a:r>
            <a:r>
              <a:rPr lang="en-US" sz="3200" b="1" dirty="0">
                <a:solidFill>
                  <a:schemeClr val="bg1"/>
                </a:solidFill>
              </a:rPr>
              <a:t>What was the ultimate demonstration of God's love? John 3:16; 1 John 4:10 </a:t>
            </a:r>
            <a:r>
              <a:rPr lang="es-DO" sz="3200" b="1" dirty="0" smtClean="0">
                <a:solidFill>
                  <a:schemeClr val="bg1"/>
                </a:solidFill>
              </a:rPr>
              <a:t>.</a:t>
            </a:r>
            <a:endParaRPr lang="es-DO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8499" y="2775630"/>
            <a:ext cx="52994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100" dirty="0" smtClean="0">
                <a:solidFill>
                  <a:schemeClr val="bg1"/>
                </a:solidFill>
              </a:rPr>
              <a:t>«</a:t>
            </a:r>
            <a:r>
              <a:rPr lang="es-DO" sz="3200" dirty="0">
                <a:solidFill>
                  <a:schemeClr val="bg1"/>
                </a:solidFill>
              </a:rPr>
              <a:t>For God so loved the world, that he gave his only begotten Son, that whosoever believeth in him should not perish, but have everlasting life.</a:t>
            </a:r>
            <a:r>
              <a:rPr lang="es-DO" sz="3100" dirty="0" smtClean="0">
                <a:solidFill>
                  <a:schemeClr val="bg1"/>
                </a:solidFill>
              </a:rPr>
              <a:t>».</a:t>
            </a:r>
            <a:endParaRPr lang="es-DO" sz="31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88499" y="5882514"/>
            <a:ext cx="4816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Answer…</a:t>
            </a:r>
            <a:endParaRPr lang="es-DO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87" y="438224"/>
            <a:ext cx="3932237" cy="1302111"/>
          </a:xfrm>
        </p:spPr>
        <p:txBody>
          <a:bodyPr>
            <a:normAutofit fontScale="90000"/>
          </a:bodyPr>
          <a:lstStyle/>
          <a:p>
            <a:pPr algn="ctr"/>
            <a:r>
              <a:rPr lang="es-DO" dirty="0"/>
              <a:t>LESSON 2:</a:t>
            </a:r>
            <a:br>
              <a:rPr lang="es-DO" dirty="0"/>
            </a:br>
            <a:r>
              <a:rPr lang="en-US" dirty="0"/>
              <a:t> MUCH MORE THAN LOVE</a:t>
            </a:r>
            <a:endParaRPr lang="es-DO" dirty="0"/>
          </a:p>
        </p:txBody>
      </p:sp>
      <p:sp>
        <p:nvSpPr>
          <p:cNvPr id="15" name="object 13" descr="Beige rectangle">
            <a:extLst>
              <a:ext uri="{FF2B5EF4-FFF2-40B4-BE49-F238E27FC236}">
                <a16:creationId xmlns:a16="http://schemas.microsoft.com/office/drawing/2014/main" xmlns="" id="{FEBB8673-0A72-4C5C-8239-7EF600504010}"/>
              </a:ext>
            </a:extLst>
          </p:cNvPr>
          <p:cNvSpPr/>
          <p:nvPr/>
        </p:nvSpPr>
        <p:spPr>
          <a:xfrm>
            <a:off x="915657" y="1732553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14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11</a:t>
            </a:fld>
            <a:endParaRPr lang="en-US" dirty="0"/>
          </a:p>
        </p:txBody>
      </p:sp>
      <p:pic>
        <p:nvPicPr>
          <p:cNvPr id="12" name="Picture Placeholder 16" descr="Check icon">
            <a:extLst>
              <a:ext uri="{FF2B5EF4-FFF2-40B4-BE49-F238E27FC236}">
                <a16:creationId xmlns:a16="http://schemas.microsoft.com/office/drawing/2014/main" xmlns="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3023" y="453576"/>
            <a:ext cx="576000" cy="576001"/>
          </a:xfrm>
        </p:spPr>
      </p:pic>
      <p:sp>
        <p:nvSpPr>
          <p:cNvPr id="10" name="TextBox 9"/>
          <p:cNvSpPr txBox="1"/>
          <p:nvPr/>
        </p:nvSpPr>
        <p:spPr>
          <a:xfrm>
            <a:off x="6388499" y="438224"/>
            <a:ext cx="52994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4000" smtClean="0">
                <a:solidFill>
                  <a:schemeClr val="bg1"/>
                </a:solidFill>
              </a:rPr>
              <a:t>«</a:t>
            </a:r>
            <a:r>
              <a:rPr lang="es-DO" sz="4000">
                <a:solidFill>
                  <a:schemeClr val="bg1"/>
                </a:solidFill>
              </a:rPr>
              <a:t>Herein is love, not that we loved God, but that he loved us, and sent his Son to be the propitiation for our sins.</a:t>
            </a:r>
            <a:r>
              <a:rPr lang="es-DO" sz="4000" smtClean="0">
                <a:solidFill>
                  <a:schemeClr val="bg1"/>
                </a:solidFill>
              </a:rPr>
              <a:t>».</a:t>
            </a:r>
            <a:endParaRPr lang="es-DO" sz="4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88499" y="4907001"/>
            <a:ext cx="4816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Answer…</a:t>
            </a:r>
            <a:endParaRPr lang="es-DO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87" y="438224"/>
            <a:ext cx="3932237" cy="1302111"/>
          </a:xfrm>
        </p:spPr>
        <p:txBody>
          <a:bodyPr>
            <a:normAutofit fontScale="90000"/>
          </a:bodyPr>
          <a:lstStyle/>
          <a:p>
            <a:pPr algn="ctr"/>
            <a:r>
              <a:rPr lang="es-DO" dirty="0"/>
              <a:t>LESSON 2:</a:t>
            </a:r>
            <a:br>
              <a:rPr lang="es-DO" dirty="0"/>
            </a:br>
            <a:r>
              <a:rPr lang="en-US" dirty="0"/>
              <a:t> MUCH MORE THAN LOVE</a:t>
            </a:r>
            <a:endParaRPr lang="es-DO" dirty="0"/>
          </a:p>
        </p:txBody>
      </p:sp>
      <p:sp>
        <p:nvSpPr>
          <p:cNvPr id="15" name="object 13" descr="Beige rectangle">
            <a:extLst>
              <a:ext uri="{FF2B5EF4-FFF2-40B4-BE49-F238E27FC236}">
                <a16:creationId xmlns:a16="http://schemas.microsoft.com/office/drawing/2014/main" xmlns="" id="{FEBB8673-0A72-4C5C-8239-7EF600504010}"/>
              </a:ext>
            </a:extLst>
          </p:cNvPr>
          <p:cNvSpPr/>
          <p:nvPr/>
        </p:nvSpPr>
        <p:spPr>
          <a:xfrm>
            <a:off x="915657" y="1732553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14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12</a:t>
            </a:fld>
            <a:endParaRPr lang="en-US" dirty="0"/>
          </a:p>
        </p:txBody>
      </p:sp>
      <p:pic>
        <p:nvPicPr>
          <p:cNvPr id="12" name="Picture Placeholder 16" descr="Check icon">
            <a:extLst>
              <a:ext uri="{FF2B5EF4-FFF2-40B4-BE49-F238E27FC236}">
                <a16:creationId xmlns:a16="http://schemas.microsoft.com/office/drawing/2014/main" xmlns="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3023" y="453576"/>
            <a:ext cx="576000" cy="576001"/>
          </a:xfrm>
        </p:spPr>
      </p:pic>
      <p:sp>
        <p:nvSpPr>
          <p:cNvPr id="19" name="TextBox 18"/>
          <p:cNvSpPr txBox="1"/>
          <p:nvPr/>
        </p:nvSpPr>
        <p:spPr>
          <a:xfrm>
            <a:off x="6388499" y="453576"/>
            <a:ext cx="5080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>
                <a:solidFill>
                  <a:schemeClr val="bg1"/>
                </a:solidFill>
              </a:rPr>
              <a:t>5. </a:t>
            </a:r>
            <a:r>
              <a:rPr lang="en-US" sz="3200" b="1" dirty="0">
                <a:solidFill>
                  <a:schemeClr val="bg1"/>
                </a:solidFill>
              </a:rPr>
              <a:t>How did Jesus summarize the duty of man? Luke 10:27 </a:t>
            </a:r>
            <a:endParaRPr lang="es-DO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8499" y="2341949"/>
            <a:ext cx="52994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100" dirty="0" smtClean="0">
                <a:solidFill>
                  <a:schemeClr val="bg1"/>
                </a:solidFill>
              </a:rPr>
              <a:t>«</a:t>
            </a:r>
            <a:r>
              <a:rPr lang="es-DO" sz="3200" dirty="0">
                <a:solidFill>
                  <a:schemeClr val="bg1"/>
                </a:solidFill>
              </a:rPr>
              <a:t>And he answering said, Thou shalt love the Lord thy God with all thy heart, and with all thy soul, and with all thy strength, and with all thy mind; and thy neighbour as thyself.</a:t>
            </a:r>
            <a:r>
              <a:rPr lang="es-DO" sz="3100" dirty="0" smtClean="0">
                <a:solidFill>
                  <a:schemeClr val="bg1"/>
                </a:solidFill>
              </a:rPr>
              <a:t>».</a:t>
            </a:r>
            <a:endParaRPr lang="es-DO" sz="31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88499" y="6065076"/>
            <a:ext cx="4816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Answer…</a:t>
            </a:r>
            <a:endParaRPr lang="es-DO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87" y="438224"/>
            <a:ext cx="3932237" cy="1302111"/>
          </a:xfrm>
        </p:spPr>
        <p:txBody>
          <a:bodyPr>
            <a:normAutofit fontScale="90000"/>
          </a:bodyPr>
          <a:lstStyle/>
          <a:p>
            <a:pPr algn="ctr"/>
            <a:r>
              <a:rPr lang="es-DO" dirty="0"/>
              <a:t>LESSON 2:</a:t>
            </a:r>
            <a:br>
              <a:rPr lang="es-DO" dirty="0"/>
            </a:br>
            <a:r>
              <a:rPr lang="en-US" dirty="0"/>
              <a:t> MUCH MORE THAN LOVE</a:t>
            </a:r>
            <a:endParaRPr lang="es-DO" dirty="0"/>
          </a:p>
        </p:txBody>
      </p:sp>
      <p:sp>
        <p:nvSpPr>
          <p:cNvPr id="15" name="object 13" descr="Beige rectangle">
            <a:extLst>
              <a:ext uri="{FF2B5EF4-FFF2-40B4-BE49-F238E27FC236}">
                <a16:creationId xmlns:a16="http://schemas.microsoft.com/office/drawing/2014/main" xmlns="" id="{FEBB8673-0A72-4C5C-8239-7EF600504010}"/>
              </a:ext>
            </a:extLst>
          </p:cNvPr>
          <p:cNvSpPr/>
          <p:nvPr/>
        </p:nvSpPr>
        <p:spPr>
          <a:xfrm>
            <a:off x="915657" y="1732553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02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13</a:t>
            </a:fld>
            <a:endParaRPr lang="en-US" dirty="0"/>
          </a:p>
        </p:txBody>
      </p:sp>
      <p:pic>
        <p:nvPicPr>
          <p:cNvPr id="12" name="Picture Placeholder 16" descr="Check icon">
            <a:extLst>
              <a:ext uri="{FF2B5EF4-FFF2-40B4-BE49-F238E27FC236}">
                <a16:creationId xmlns:a16="http://schemas.microsoft.com/office/drawing/2014/main" xmlns="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3023" y="453576"/>
            <a:ext cx="576000" cy="576001"/>
          </a:xfrm>
        </p:spPr>
      </p:pic>
      <p:sp>
        <p:nvSpPr>
          <p:cNvPr id="19" name="TextBox 18"/>
          <p:cNvSpPr txBox="1"/>
          <p:nvPr/>
        </p:nvSpPr>
        <p:spPr>
          <a:xfrm>
            <a:off x="6388499" y="453576"/>
            <a:ext cx="54374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000" b="1" dirty="0">
                <a:solidFill>
                  <a:schemeClr val="bg1"/>
                </a:solidFill>
              </a:rPr>
              <a:t>6. </a:t>
            </a:r>
            <a:r>
              <a:rPr lang="en-US" sz="3200" b="1" dirty="0">
                <a:solidFill>
                  <a:schemeClr val="bg1"/>
                </a:solidFill>
              </a:rPr>
              <a:t>What is the invitation for all those who wish to love deeply? Deuteronomy 7: 9 </a:t>
            </a:r>
            <a:endParaRPr lang="es-DO" sz="3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7524" y="2324090"/>
            <a:ext cx="5299409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Know therefore that the </a:t>
            </a:r>
            <a:r>
              <a:rPr lang="en-US" sz="3100" cap="small" dirty="0">
                <a:solidFill>
                  <a:schemeClr val="bg1"/>
                </a:solidFill>
              </a:rPr>
              <a:t>Lord</a:t>
            </a:r>
            <a:r>
              <a:rPr lang="en-US" sz="3100" dirty="0">
                <a:solidFill>
                  <a:schemeClr val="bg1"/>
                </a:solidFill>
              </a:rPr>
              <a:t> thy God, he is God, the faithful God, which </a:t>
            </a:r>
            <a:r>
              <a:rPr lang="en-US" sz="3100" dirty="0" err="1">
                <a:solidFill>
                  <a:schemeClr val="bg1"/>
                </a:solidFill>
              </a:rPr>
              <a:t>keepeth</a:t>
            </a:r>
            <a:r>
              <a:rPr lang="en-US" sz="3100" dirty="0">
                <a:solidFill>
                  <a:schemeClr val="bg1"/>
                </a:solidFill>
              </a:rPr>
              <a:t> covenant and mercy with them that love him and keep his commandments to a thousand generations;</a:t>
            </a:r>
            <a:r>
              <a:rPr lang="es-DO" sz="3100" dirty="0" smtClean="0">
                <a:solidFill>
                  <a:schemeClr val="bg1"/>
                </a:solidFill>
              </a:rPr>
              <a:t>».</a:t>
            </a:r>
            <a:endParaRPr lang="es-DO" sz="31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88499" y="6063576"/>
            <a:ext cx="4816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Answer…</a:t>
            </a:r>
            <a:endParaRPr lang="es-DO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87" y="438224"/>
            <a:ext cx="3932237" cy="1302111"/>
          </a:xfrm>
        </p:spPr>
        <p:txBody>
          <a:bodyPr>
            <a:noAutofit/>
          </a:bodyPr>
          <a:lstStyle/>
          <a:p>
            <a:pPr algn="ctr"/>
            <a:r>
              <a:rPr lang="es-DO" sz="3000" dirty="0"/>
              <a:t>LESSON 2:</a:t>
            </a:r>
            <a:br>
              <a:rPr lang="es-DO" sz="3000" dirty="0"/>
            </a:br>
            <a:r>
              <a:rPr lang="en-US" sz="3000" dirty="0" smtClean="0"/>
              <a:t>MUCH </a:t>
            </a:r>
            <a:r>
              <a:rPr lang="en-US" sz="3000" dirty="0"/>
              <a:t>MORE THAN LOVE</a:t>
            </a:r>
            <a:endParaRPr lang="es-DO" sz="3000" dirty="0"/>
          </a:p>
        </p:txBody>
      </p:sp>
      <p:sp>
        <p:nvSpPr>
          <p:cNvPr id="15" name="object 13" descr="Beige rectangle">
            <a:extLst>
              <a:ext uri="{FF2B5EF4-FFF2-40B4-BE49-F238E27FC236}">
                <a16:creationId xmlns:a16="http://schemas.microsoft.com/office/drawing/2014/main" xmlns="" id="{FEBB8673-0A72-4C5C-8239-7EF600504010}"/>
              </a:ext>
            </a:extLst>
          </p:cNvPr>
          <p:cNvSpPr/>
          <p:nvPr/>
        </p:nvSpPr>
        <p:spPr>
          <a:xfrm>
            <a:off x="915657" y="1732553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09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87" y="438224"/>
            <a:ext cx="3932237" cy="1302111"/>
          </a:xfrm>
        </p:spPr>
        <p:txBody>
          <a:bodyPr>
            <a:normAutofit/>
          </a:bodyPr>
          <a:lstStyle/>
          <a:p>
            <a:r>
              <a:rPr lang="es-DO" dirty="0" smtClean="0"/>
              <a:t>Let’s Comment…</a:t>
            </a:r>
            <a:endParaRPr lang="es-D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14</a:t>
            </a:fld>
            <a:endParaRPr lang="en-US" dirty="0"/>
          </a:p>
        </p:txBody>
      </p:sp>
      <p:pic>
        <p:nvPicPr>
          <p:cNvPr id="12" name="Picture Placeholder 16" descr="Check icon">
            <a:extLst>
              <a:ext uri="{FF2B5EF4-FFF2-40B4-BE49-F238E27FC236}">
                <a16:creationId xmlns:a16="http://schemas.microsoft.com/office/drawing/2014/main" xmlns="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3023" y="453576"/>
            <a:ext cx="576000" cy="576001"/>
          </a:xfrm>
        </p:spPr>
      </p:pic>
      <p:sp>
        <p:nvSpPr>
          <p:cNvPr id="14" name="object 13" descr="Beige rectangle">
            <a:extLst>
              <a:ext uri="{FF2B5EF4-FFF2-40B4-BE49-F238E27FC236}">
                <a16:creationId xmlns:a16="http://schemas.microsoft.com/office/drawing/2014/main" xmlns="" id="{FEBB8673-0A72-4C5C-8239-7EF600504010}"/>
              </a:ext>
            </a:extLst>
          </p:cNvPr>
          <p:cNvSpPr/>
          <p:nvPr/>
        </p:nvSpPr>
        <p:spPr>
          <a:xfrm>
            <a:off x="915657" y="1732553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88499" y="787914"/>
            <a:ext cx="50803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What could happen if the members of the modern family treated each other with the love Jesus teaches in his </a:t>
            </a:r>
            <a:r>
              <a:rPr lang="en-US" sz="4000" smtClean="0">
                <a:solidFill>
                  <a:schemeClr val="bg1"/>
                </a:solidFill>
              </a:rPr>
              <a:t>Word</a:t>
            </a:r>
            <a:r>
              <a:rPr lang="es-DO" sz="4000" b="1" dirty="0" smtClean="0">
                <a:solidFill>
                  <a:schemeClr val="bg1"/>
                </a:solidFill>
              </a:rPr>
              <a:t>?</a:t>
            </a:r>
            <a:endParaRPr lang="es-DO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3229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87" y="438224"/>
            <a:ext cx="3932237" cy="1302111"/>
          </a:xfrm>
        </p:spPr>
        <p:txBody>
          <a:bodyPr>
            <a:normAutofit/>
          </a:bodyPr>
          <a:lstStyle/>
          <a:p>
            <a:r>
              <a:rPr lang="es-DO" dirty="0" smtClean="0"/>
              <a:t>MY REACTION</a:t>
            </a:r>
            <a:r>
              <a:rPr lang="es-DO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15</a:t>
            </a:fld>
            <a:endParaRPr lang="en-US" dirty="0"/>
          </a:p>
        </p:txBody>
      </p:sp>
      <p:pic>
        <p:nvPicPr>
          <p:cNvPr id="12" name="Picture Placeholder 16" descr="Check icon">
            <a:extLst>
              <a:ext uri="{FF2B5EF4-FFF2-40B4-BE49-F238E27FC236}">
                <a16:creationId xmlns:a16="http://schemas.microsoft.com/office/drawing/2014/main" xmlns="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3023" y="453576"/>
            <a:ext cx="576000" cy="576001"/>
          </a:xfrm>
        </p:spPr>
      </p:pic>
      <p:sp>
        <p:nvSpPr>
          <p:cNvPr id="14" name="object 13" descr="Beige rectangle">
            <a:extLst>
              <a:ext uri="{FF2B5EF4-FFF2-40B4-BE49-F238E27FC236}">
                <a16:creationId xmlns:a16="http://schemas.microsoft.com/office/drawing/2014/main" xmlns="" id="{FEBB8673-0A72-4C5C-8239-7EF600504010}"/>
              </a:ext>
            </a:extLst>
          </p:cNvPr>
          <p:cNvSpPr/>
          <p:nvPr/>
        </p:nvSpPr>
        <p:spPr>
          <a:xfrm>
            <a:off x="915657" y="1732553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88499" y="453576"/>
            <a:ext cx="50803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 see in Jesus' sacrifice the greatest proof of love ever revealed. I want God to help me love him with all my heart and love others just as he loves </a:t>
            </a:r>
            <a:r>
              <a:rPr lang="en-US" sz="4000" dirty="0" smtClean="0">
                <a:solidFill>
                  <a:schemeClr val="bg1"/>
                </a:solidFill>
              </a:rPr>
              <a:t>me, </a:t>
            </a:r>
            <a:r>
              <a:rPr lang="en-US" sz="4000" dirty="0">
                <a:solidFill>
                  <a:schemeClr val="bg1"/>
                </a:solidFill>
              </a:rPr>
              <a:t>too.</a:t>
            </a:r>
            <a:endParaRPr lang="es-DO" sz="3600" dirty="0">
              <a:solidFill>
                <a:schemeClr val="bg1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1216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87" y="438224"/>
            <a:ext cx="3932237" cy="1302111"/>
          </a:xfrm>
        </p:spPr>
        <p:txBody>
          <a:bodyPr>
            <a:normAutofit/>
          </a:bodyPr>
          <a:lstStyle/>
          <a:p>
            <a:r>
              <a:rPr lang="es-DO" dirty="0" smtClean="0"/>
              <a:t>PRAYER REQUESTS</a:t>
            </a:r>
            <a:endParaRPr lang="es-D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16</a:t>
            </a:fld>
            <a:endParaRPr lang="en-US" dirty="0"/>
          </a:p>
        </p:txBody>
      </p:sp>
      <p:pic>
        <p:nvPicPr>
          <p:cNvPr id="12" name="Picture Placeholder 16" descr="Check icon">
            <a:extLst>
              <a:ext uri="{FF2B5EF4-FFF2-40B4-BE49-F238E27FC236}">
                <a16:creationId xmlns:a16="http://schemas.microsoft.com/office/drawing/2014/main" xmlns="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3023" y="453576"/>
            <a:ext cx="576000" cy="576001"/>
          </a:xfrm>
        </p:spPr>
      </p:pic>
      <p:sp>
        <p:nvSpPr>
          <p:cNvPr id="14" name="object 13" descr="Beige rectangle">
            <a:extLst>
              <a:ext uri="{FF2B5EF4-FFF2-40B4-BE49-F238E27FC236}">
                <a16:creationId xmlns:a16="http://schemas.microsoft.com/office/drawing/2014/main" xmlns="" id="{FEBB8673-0A72-4C5C-8239-7EF600504010}"/>
              </a:ext>
            </a:extLst>
          </p:cNvPr>
          <p:cNvSpPr/>
          <p:nvPr/>
        </p:nvSpPr>
        <p:spPr>
          <a:xfrm>
            <a:off x="915657" y="1732553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88499" y="453576"/>
            <a:ext cx="50803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My family and personal prayer requests </a:t>
            </a:r>
            <a:r>
              <a:rPr lang="es-DO" sz="3200" b="1" dirty="0" smtClean="0">
                <a:solidFill>
                  <a:schemeClr val="bg1"/>
                </a:solidFill>
              </a:rPr>
              <a:t>…</a:t>
            </a:r>
          </a:p>
          <a:p>
            <a:endParaRPr lang="es-DO" sz="3200" b="1" dirty="0">
              <a:solidFill>
                <a:schemeClr val="bg1"/>
              </a:solidFill>
            </a:endParaRPr>
          </a:p>
          <a:p>
            <a:r>
              <a:rPr lang="es-DO" sz="3200" b="1" dirty="0" smtClean="0">
                <a:solidFill>
                  <a:schemeClr val="bg1"/>
                </a:solidFill>
              </a:rPr>
              <a:t>_________________.</a:t>
            </a:r>
          </a:p>
          <a:p>
            <a:r>
              <a:rPr lang="es-DO" sz="3200" b="1" dirty="0" smtClean="0">
                <a:solidFill>
                  <a:schemeClr val="bg1"/>
                </a:solidFill>
              </a:rPr>
              <a:t>_________________.</a:t>
            </a:r>
          </a:p>
          <a:p>
            <a:r>
              <a:rPr lang="es-DO" sz="3200" b="1" dirty="0" smtClean="0">
                <a:solidFill>
                  <a:schemeClr val="bg1"/>
                </a:solidFill>
              </a:rPr>
              <a:t>_________________.</a:t>
            </a:r>
            <a:endParaRPr lang="es-DO" sz="3000" dirty="0">
              <a:solidFill>
                <a:schemeClr val="bg1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3112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9696" y="0"/>
            <a:ext cx="6260945" cy="683537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5537408-2125-4CE5-92A7-F7E0FCBA31D0}"/>
              </a:ext>
            </a:extLst>
          </p:cNvPr>
          <p:cNvSpPr txBox="1">
            <a:spLocks/>
          </p:cNvSpPr>
          <p:nvPr/>
        </p:nvSpPr>
        <p:spPr>
          <a:xfrm>
            <a:off x="-1" y="1341439"/>
            <a:ext cx="6348413" cy="4140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lIns="1548000" tIns="216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buFont typeface="Arial" panose="020B0604020202020204" pitchFamily="34" charset="0"/>
              <a:buNone/>
            </a:pPr>
            <a:endParaRPr lang="en-US" sz="2500" b="1" dirty="0">
              <a:solidFill>
                <a:schemeClr val="bg2">
                  <a:alpha val="50000"/>
                </a:schemeClr>
              </a:solidFill>
            </a:endParaRPr>
          </a:p>
        </p:txBody>
      </p:sp>
      <p:sp>
        <p:nvSpPr>
          <p:cNvPr id="6" name="object 6" descr="Beige rectangle">
            <a:extLst>
              <a:ext uri="{FF2B5EF4-FFF2-40B4-BE49-F238E27FC236}">
                <a16:creationId xmlns:a16="http://schemas.microsoft.com/office/drawing/2014/main" xmlns="" id="{B0C70F64-F3E5-413B-AF4F-E15CE944B761}"/>
              </a:ext>
            </a:extLst>
          </p:cNvPr>
          <p:cNvSpPr/>
          <p:nvPr/>
        </p:nvSpPr>
        <p:spPr>
          <a:xfrm>
            <a:off x="931203" y="2894901"/>
            <a:ext cx="4176000" cy="0"/>
          </a:xfrm>
          <a:custGeom>
            <a:avLst/>
            <a:gdLst/>
            <a:ahLst/>
            <a:cxnLst/>
            <a:rect l="l" t="t" r="r" b="b"/>
            <a:pathLst>
              <a:path w="4206240">
                <a:moveTo>
                  <a:pt x="0" y="0"/>
                </a:moveTo>
                <a:lnTo>
                  <a:pt x="420624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D43A5E-77DF-44FD-800D-158434A3A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1559"/>
            <a:ext cx="4859215" cy="1325563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rgbClr val="FFC000"/>
                </a:solidFill>
              </a:rPr>
              <a:t>BLESSINGS</a:t>
            </a:r>
            <a:r>
              <a:rPr lang="en-US" sz="5000" dirty="0">
                <a:solidFill>
                  <a:srgbClr val="FFC000"/>
                </a:solidFill>
              </a:rPr>
              <a:t>!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1BD43A5E-77DF-44FD-800D-158434A3ABC6}"/>
              </a:ext>
            </a:extLst>
          </p:cNvPr>
          <p:cNvSpPr txBox="1">
            <a:spLocks/>
          </p:cNvSpPr>
          <p:nvPr/>
        </p:nvSpPr>
        <p:spPr>
          <a:xfrm>
            <a:off x="838200" y="3387242"/>
            <a:ext cx="48592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 smtClean="0">
                <a:solidFill>
                  <a:schemeClr val="bg1"/>
                </a:solidFill>
              </a:rPr>
              <a:t>A BIG </a:t>
            </a:r>
            <a:r>
              <a:rPr lang="en-US" sz="5000" dirty="0" smtClean="0">
                <a:solidFill>
                  <a:schemeClr val="bg1"/>
                </a:solidFill>
              </a:rPr>
              <a:t>HUG </a:t>
            </a:r>
            <a:r>
              <a:rPr lang="en-US" sz="5000" dirty="0" smtClean="0">
                <a:solidFill>
                  <a:schemeClr val="bg1"/>
                </a:solidFill>
              </a:rPr>
              <a:t>FOR YOU!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48695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2</a:t>
            </a:fld>
            <a:endParaRPr lang="en-US" dirty="0"/>
          </a:p>
        </p:txBody>
      </p:sp>
      <p:pic>
        <p:nvPicPr>
          <p:cNvPr id="12" name="Picture Placeholder 16" descr="Check icon">
            <a:extLst>
              <a:ext uri="{FF2B5EF4-FFF2-40B4-BE49-F238E27FC236}">
                <a16:creationId xmlns:a16="http://schemas.microsoft.com/office/drawing/2014/main" xmlns="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3023" y="453576"/>
            <a:ext cx="576000" cy="576001"/>
          </a:xfrm>
        </p:spPr>
      </p:pic>
      <p:sp>
        <p:nvSpPr>
          <p:cNvPr id="19" name="TextBox 18"/>
          <p:cNvSpPr txBox="1"/>
          <p:nvPr/>
        </p:nvSpPr>
        <p:spPr>
          <a:xfrm>
            <a:off x="6388499" y="453576"/>
            <a:ext cx="49477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“Long </a:t>
            </a:r>
            <a:r>
              <a:rPr lang="en-US" sz="4000" dirty="0">
                <a:solidFill>
                  <a:schemeClr val="bg1"/>
                </a:solidFill>
              </a:rPr>
              <a:t>before they met, </a:t>
            </a:r>
            <a:r>
              <a:rPr lang="en-US" sz="4000" dirty="0" smtClean="0">
                <a:solidFill>
                  <a:schemeClr val="bg1"/>
                </a:solidFill>
              </a:rPr>
              <a:t>Ernest </a:t>
            </a:r>
            <a:r>
              <a:rPr lang="en-US" sz="4000" dirty="0">
                <a:solidFill>
                  <a:schemeClr val="bg1"/>
                </a:solidFill>
              </a:rPr>
              <a:t>and Martha always talked about love. People told them different things: "it is a feeling, it is given, sold, received, built and even lost</a:t>
            </a:r>
            <a:r>
              <a:rPr lang="en-US" sz="4000" dirty="0" smtClean="0">
                <a:solidFill>
                  <a:schemeClr val="bg1"/>
                </a:solidFill>
              </a:rPr>
              <a:t>.</a:t>
            </a:r>
            <a:r>
              <a:rPr lang="es-DO" sz="4000" dirty="0" smtClean="0">
                <a:solidFill>
                  <a:schemeClr val="bg1"/>
                </a:solidFill>
              </a:rPr>
              <a:t>”</a:t>
            </a:r>
            <a:endParaRPr lang="es-DO" sz="4000" dirty="0">
              <a:solidFill>
                <a:schemeClr val="bg1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30" y="438224"/>
            <a:ext cx="3576228" cy="1302111"/>
          </a:xfrm>
        </p:spPr>
        <p:txBody>
          <a:bodyPr>
            <a:normAutofit fontScale="90000"/>
          </a:bodyPr>
          <a:lstStyle/>
          <a:p>
            <a:pPr algn="ctr"/>
            <a:r>
              <a:rPr lang="es-DO" dirty="0" smtClean="0"/>
              <a:t>LESSON </a:t>
            </a:r>
            <a:r>
              <a:rPr lang="es-DO" dirty="0"/>
              <a:t>2:</a:t>
            </a:r>
            <a:br>
              <a:rPr lang="es-DO" dirty="0"/>
            </a:br>
            <a:r>
              <a:rPr lang="en-US" dirty="0" smtClean="0"/>
              <a:t>MUCH MORE </a:t>
            </a:r>
            <a:br>
              <a:rPr lang="en-US" dirty="0" smtClean="0"/>
            </a:br>
            <a:r>
              <a:rPr lang="en-US" dirty="0" smtClean="0"/>
              <a:t>THAN LOVE</a:t>
            </a:r>
            <a:endParaRPr lang="en-US" dirty="0"/>
          </a:p>
        </p:txBody>
      </p:sp>
      <p:sp>
        <p:nvSpPr>
          <p:cNvPr id="10" name="object 13" descr="Beige rectangle">
            <a:extLst>
              <a:ext uri="{FF2B5EF4-FFF2-40B4-BE49-F238E27FC236}">
                <a16:creationId xmlns:a16="http://schemas.microsoft.com/office/drawing/2014/main" xmlns="" id="{FEBB8673-0A72-4C5C-8239-7EF600504010}"/>
              </a:ext>
            </a:extLst>
          </p:cNvPr>
          <p:cNvSpPr/>
          <p:nvPr/>
        </p:nvSpPr>
        <p:spPr>
          <a:xfrm>
            <a:off x="915657" y="1732553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756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3</a:t>
            </a:fld>
            <a:endParaRPr lang="en-US" dirty="0"/>
          </a:p>
        </p:txBody>
      </p:sp>
      <p:pic>
        <p:nvPicPr>
          <p:cNvPr id="12" name="Picture Placeholder 16" descr="Check icon">
            <a:extLst>
              <a:ext uri="{FF2B5EF4-FFF2-40B4-BE49-F238E27FC236}">
                <a16:creationId xmlns:a16="http://schemas.microsoft.com/office/drawing/2014/main" xmlns="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3023" y="453576"/>
            <a:ext cx="576000" cy="576001"/>
          </a:xfrm>
        </p:spPr>
      </p:pic>
      <p:sp>
        <p:nvSpPr>
          <p:cNvPr id="19" name="TextBox 18"/>
          <p:cNvSpPr txBox="1"/>
          <p:nvPr/>
        </p:nvSpPr>
        <p:spPr>
          <a:xfrm>
            <a:off x="6388499" y="453576"/>
            <a:ext cx="48163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>
                <a:solidFill>
                  <a:schemeClr val="bg1"/>
                </a:solidFill>
              </a:rPr>
              <a:t>1. </a:t>
            </a:r>
            <a:r>
              <a:rPr lang="en-US" sz="3200" b="1" dirty="0">
                <a:solidFill>
                  <a:schemeClr val="bg1"/>
                </a:solidFill>
              </a:rPr>
              <a:t>What advice does the Holy Bible give us, which would promote a better coexistence in the family </a:t>
            </a:r>
            <a:r>
              <a:rPr lang="es-DO" sz="3200" b="1" dirty="0" smtClean="0">
                <a:solidFill>
                  <a:schemeClr val="bg1"/>
                </a:solidFill>
              </a:rPr>
              <a:t>? </a:t>
            </a:r>
            <a:r>
              <a:rPr lang="en-US" sz="3200" b="1" dirty="0">
                <a:solidFill>
                  <a:schemeClr val="bg1"/>
                </a:solidFill>
              </a:rPr>
              <a:t>1 Corinthians 16:14; Romans 12:10 </a:t>
            </a:r>
            <a:r>
              <a:rPr lang="es-DO" sz="3200" b="1" dirty="0" smtClean="0">
                <a:solidFill>
                  <a:schemeClr val="bg1"/>
                </a:solidFill>
              </a:rPr>
              <a:t>.</a:t>
            </a:r>
            <a:endParaRPr lang="es-DO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8499" y="4440906"/>
            <a:ext cx="4816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smtClean="0">
                <a:solidFill>
                  <a:schemeClr val="bg1"/>
                </a:solidFill>
              </a:rPr>
              <a:t>«</a:t>
            </a:r>
            <a:r>
              <a:rPr lang="es-DO" sz="3200">
                <a:solidFill>
                  <a:schemeClr val="bg1"/>
                </a:solidFill>
              </a:rPr>
              <a:t>Do everything in love</a:t>
            </a:r>
            <a:r>
              <a:rPr lang="es-DO" sz="3200" smtClean="0">
                <a:solidFill>
                  <a:schemeClr val="bg1"/>
                </a:solidFill>
              </a:rPr>
              <a:t>.» NIV.</a:t>
            </a:r>
            <a:endParaRPr lang="es-DO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88499" y="5742734"/>
            <a:ext cx="4816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Answer…</a:t>
            </a:r>
            <a:endParaRPr lang="es-DO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87" y="438224"/>
            <a:ext cx="3932237" cy="1302111"/>
          </a:xfrm>
        </p:spPr>
        <p:txBody>
          <a:bodyPr>
            <a:normAutofit fontScale="90000"/>
          </a:bodyPr>
          <a:lstStyle/>
          <a:p>
            <a:pPr algn="ctr"/>
            <a:r>
              <a:rPr lang="es-DO" dirty="0"/>
              <a:t>LESSON 2:</a:t>
            </a:r>
            <a:br>
              <a:rPr lang="es-DO" dirty="0"/>
            </a:br>
            <a:r>
              <a:rPr lang="en-US" dirty="0"/>
              <a:t> MUCH MORE THAN LOVE</a:t>
            </a:r>
            <a:endParaRPr lang="es-DO" dirty="0"/>
          </a:p>
        </p:txBody>
      </p:sp>
      <p:sp>
        <p:nvSpPr>
          <p:cNvPr id="15" name="object 13" descr="Beige rectangle">
            <a:extLst>
              <a:ext uri="{FF2B5EF4-FFF2-40B4-BE49-F238E27FC236}">
                <a16:creationId xmlns:a16="http://schemas.microsoft.com/office/drawing/2014/main" xmlns="" id="{FEBB8673-0A72-4C5C-8239-7EF600504010}"/>
              </a:ext>
            </a:extLst>
          </p:cNvPr>
          <p:cNvSpPr/>
          <p:nvPr/>
        </p:nvSpPr>
        <p:spPr>
          <a:xfrm>
            <a:off x="915657" y="1732553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0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4</a:t>
            </a:fld>
            <a:endParaRPr lang="en-US" dirty="0"/>
          </a:p>
        </p:txBody>
      </p:sp>
      <p:pic>
        <p:nvPicPr>
          <p:cNvPr id="12" name="Picture Placeholder 16" descr="Check icon">
            <a:extLst>
              <a:ext uri="{FF2B5EF4-FFF2-40B4-BE49-F238E27FC236}">
                <a16:creationId xmlns:a16="http://schemas.microsoft.com/office/drawing/2014/main" xmlns="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3023" y="453576"/>
            <a:ext cx="576000" cy="576001"/>
          </a:xfrm>
        </p:spPr>
      </p:pic>
      <p:sp>
        <p:nvSpPr>
          <p:cNvPr id="10" name="TextBox 9"/>
          <p:cNvSpPr txBox="1"/>
          <p:nvPr/>
        </p:nvSpPr>
        <p:spPr>
          <a:xfrm>
            <a:off x="6388499" y="438224"/>
            <a:ext cx="50803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4400" smtClean="0">
                <a:solidFill>
                  <a:schemeClr val="bg1"/>
                </a:solidFill>
              </a:rPr>
              <a:t>«</a:t>
            </a:r>
            <a:r>
              <a:rPr lang="es-DO" sz="4400">
                <a:solidFill>
                  <a:schemeClr val="bg1"/>
                </a:solidFill>
              </a:rPr>
              <a:t>Be kindly affectioned one to another with brotherly love; in honour preferring one another</a:t>
            </a:r>
            <a:r>
              <a:rPr lang="es-DO" sz="4400" smtClean="0">
                <a:solidFill>
                  <a:schemeClr val="bg1"/>
                </a:solidFill>
              </a:rPr>
              <a:t>».</a:t>
            </a:r>
            <a:endParaRPr lang="es-DO" sz="4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88499" y="5091667"/>
            <a:ext cx="4816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Answer…</a:t>
            </a:r>
            <a:endParaRPr lang="es-DO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87" y="438224"/>
            <a:ext cx="3932237" cy="1302111"/>
          </a:xfrm>
        </p:spPr>
        <p:txBody>
          <a:bodyPr>
            <a:normAutofit fontScale="90000"/>
          </a:bodyPr>
          <a:lstStyle/>
          <a:p>
            <a:pPr algn="ctr"/>
            <a:r>
              <a:rPr lang="es-DO" dirty="0"/>
              <a:t>LESSON 2:</a:t>
            </a:r>
            <a:br>
              <a:rPr lang="es-DO" dirty="0"/>
            </a:br>
            <a:r>
              <a:rPr lang="en-US" dirty="0"/>
              <a:t> MUCH MORE THAN LOVE</a:t>
            </a:r>
            <a:endParaRPr lang="es-DO" dirty="0"/>
          </a:p>
        </p:txBody>
      </p:sp>
      <p:sp>
        <p:nvSpPr>
          <p:cNvPr id="15" name="object 13" descr="Beige rectangle">
            <a:extLst>
              <a:ext uri="{FF2B5EF4-FFF2-40B4-BE49-F238E27FC236}">
                <a16:creationId xmlns:a16="http://schemas.microsoft.com/office/drawing/2014/main" xmlns="" id="{FEBB8673-0A72-4C5C-8239-7EF600504010}"/>
              </a:ext>
            </a:extLst>
          </p:cNvPr>
          <p:cNvSpPr/>
          <p:nvPr/>
        </p:nvSpPr>
        <p:spPr>
          <a:xfrm>
            <a:off x="915657" y="1732553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9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5</a:t>
            </a:fld>
            <a:endParaRPr lang="en-US" dirty="0"/>
          </a:p>
        </p:txBody>
      </p:sp>
      <p:pic>
        <p:nvPicPr>
          <p:cNvPr id="12" name="Picture Placeholder 16" descr="Check icon">
            <a:extLst>
              <a:ext uri="{FF2B5EF4-FFF2-40B4-BE49-F238E27FC236}">
                <a16:creationId xmlns:a16="http://schemas.microsoft.com/office/drawing/2014/main" xmlns="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3023" y="453576"/>
            <a:ext cx="576000" cy="576001"/>
          </a:xfrm>
        </p:spPr>
      </p:pic>
      <p:sp>
        <p:nvSpPr>
          <p:cNvPr id="19" name="TextBox 18"/>
          <p:cNvSpPr txBox="1"/>
          <p:nvPr/>
        </p:nvSpPr>
        <p:spPr>
          <a:xfrm>
            <a:off x="6388499" y="453576"/>
            <a:ext cx="54374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>
                <a:solidFill>
                  <a:schemeClr val="bg1"/>
                </a:solidFill>
              </a:rPr>
              <a:t>2. </a:t>
            </a:r>
            <a:r>
              <a:rPr lang="en-US" sz="3200" dirty="0">
                <a:solidFill>
                  <a:schemeClr val="bg1"/>
                </a:solidFill>
              </a:rPr>
              <a:t>In what practical way can we apply the principle of love in the family? 1 Corinthians 13: 4-8; Ephesians 4: 2 </a:t>
            </a:r>
            <a:r>
              <a:rPr lang="es-DO" sz="3200" b="1" dirty="0" smtClean="0">
                <a:solidFill>
                  <a:schemeClr val="bg1"/>
                </a:solidFill>
              </a:rPr>
              <a:t>.</a:t>
            </a:r>
            <a:endParaRPr lang="es-DO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8499" y="3312580"/>
            <a:ext cx="52759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 smtClean="0">
                <a:solidFill>
                  <a:schemeClr val="bg1"/>
                </a:solidFill>
              </a:rPr>
              <a:t>«</a:t>
            </a:r>
            <a:r>
              <a:rPr lang="es-DO" sz="3600" dirty="0">
                <a:solidFill>
                  <a:schemeClr val="bg1"/>
                </a:solidFill>
              </a:rPr>
              <a:t>Love is patient, love is kind. It does not envy, it does not boast, it is not </a:t>
            </a:r>
            <a:r>
              <a:rPr lang="es-DO" sz="3600" dirty="0" smtClean="0">
                <a:solidFill>
                  <a:schemeClr val="bg1"/>
                </a:solidFill>
              </a:rPr>
              <a:t>proud</a:t>
            </a:r>
            <a:r>
              <a:rPr lang="mr-IN" sz="3600" dirty="0" smtClean="0">
                <a:solidFill>
                  <a:schemeClr val="bg1"/>
                </a:solidFill>
              </a:rPr>
              <a:t>…</a:t>
            </a:r>
            <a:r>
              <a:rPr lang="es-DO" sz="3600" dirty="0">
                <a:solidFill>
                  <a:schemeClr val="bg1"/>
                </a:solidFill>
              </a:rPr>
              <a:t> </a:t>
            </a:r>
            <a:endParaRPr lang="es-DO" sz="3200" dirty="0">
              <a:solidFill>
                <a:schemeClr val="bg1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87" y="438224"/>
            <a:ext cx="3932237" cy="1302111"/>
          </a:xfrm>
        </p:spPr>
        <p:txBody>
          <a:bodyPr>
            <a:normAutofit fontScale="90000"/>
          </a:bodyPr>
          <a:lstStyle/>
          <a:p>
            <a:pPr algn="ctr"/>
            <a:r>
              <a:rPr lang="es-DO" dirty="0"/>
              <a:t>LESSON 2:</a:t>
            </a:r>
            <a:br>
              <a:rPr lang="es-DO" dirty="0"/>
            </a:br>
            <a:r>
              <a:rPr lang="en-US" dirty="0"/>
              <a:t> MUCH MORE THAN LOVE</a:t>
            </a:r>
            <a:endParaRPr lang="es-DO" dirty="0"/>
          </a:p>
        </p:txBody>
      </p:sp>
      <p:sp>
        <p:nvSpPr>
          <p:cNvPr id="13" name="object 13" descr="Beige rectangle">
            <a:extLst>
              <a:ext uri="{FF2B5EF4-FFF2-40B4-BE49-F238E27FC236}">
                <a16:creationId xmlns:a16="http://schemas.microsoft.com/office/drawing/2014/main" xmlns="" id="{FEBB8673-0A72-4C5C-8239-7EF600504010}"/>
              </a:ext>
            </a:extLst>
          </p:cNvPr>
          <p:cNvSpPr/>
          <p:nvPr/>
        </p:nvSpPr>
        <p:spPr>
          <a:xfrm>
            <a:off x="915657" y="1732553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16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6</a:t>
            </a:fld>
            <a:endParaRPr lang="en-US" dirty="0"/>
          </a:p>
        </p:txBody>
      </p:sp>
      <p:pic>
        <p:nvPicPr>
          <p:cNvPr id="12" name="Picture Placeholder 16" descr="Check icon">
            <a:extLst>
              <a:ext uri="{FF2B5EF4-FFF2-40B4-BE49-F238E27FC236}">
                <a16:creationId xmlns:a16="http://schemas.microsoft.com/office/drawing/2014/main" xmlns="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3023" y="453576"/>
            <a:ext cx="576000" cy="576001"/>
          </a:xfrm>
        </p:spPr>
      </p:pic>
      <p:sp>
        <p:nvSpPr>
          <p:cNvPr id="10" name="TextBox 9"/>
          <p:cNvSpPr txBox="1"/>
          <p:nvPr/>
        </p:nvSpPr>
        <p:spPr>
          <a:xfrm>
            <a:off x="6453501" y="993809"/>
            <a:ext cx="51939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</a:rPr>
              <a:t> </a:t>
            </a:r>
            <a:r>
              <a:rPr lang="en-US" sz="3200" dirty="0">
                <a:solidFill>
                  <a:schemeClr val="bg1"/>
                </a:solidFill>
              </a:rPr>
              <a:t>It does not dishonor others, it is not self-seeking, it is not easily angered, it keeps no record of wrongs. </a:t>
            </a:r>
            <a:r>
              <a:rPr lang="en-US" sz="3200" b="1" baseline="30000" dirty="0">
                <a:solidFill>
                  <a:schemeClr val="bg1"/>
                </a:solidFill>
              </a:rPr>
              <a:t>6 </a:t>
            </a:r>
            <a:r>
              <a:rPr lang="en-US" sz="3200" dirty="0">
                <a:solidFill>
                  <a:schemeClr val="bg1"/>
                </a:solidFill>
              </a:rPr>
              <a:t>Love does not delight in evil but rejoices with the truth. </a:t>
            </a:r>
            <a:r>
              <a:rPr lang="en-US" sz="3200" b="1" baseline="30000" dirty="0">
                <a:solidFill>
                  <a:schemeClr val="bg1"/>
                </a:solidFill>
              </a:rPr>
              <a:t> </a:t>
            </a:r>
            <a:r>
              <a:rPr lang="en-US" sz="3200" dirty="0">
                <a:solidFill>
                  <a:schemeClr val="bg1"/>
                </a:solidFill>
              </a:rPr>
              <a:t>It always protects, always trusts, always hopes, always </a:t>
            </a:r>
            <a:r>
              <a:rPr lang="en-US" sz="3200" dirty="0" smtClean="0">
                <a:solidFill>
                  <a:schemeClr val="bg1"/>
                </a:solidFill>
              </a:rPr>
              <a:t>perseveres</a:t>
            </a:r>
            <a:r>
              <a:rPr lang="mr-IN" sz="3200" dirty="0" smtClean="0">
                <a:solidFill>
                  <a:schemeClr val="bg1"/>
                </a:solidFill>
              </a:rPr>
              <a:t>…</a:t>
            </a:r>
            <a:endParaRPr lang="es-DO" sz="2800" dirty="0">
              <a:solidFill>
                <a:schemeClr val="bg1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87" y="438224"/>
            <a:ext cx="3932237" cy="1302111"/>
          </a:xfrm>
        </p:spPr>
        <p:txBody>
          <a:bodyPr>
            <a:normAutofit fontScale="90000"/>
          </a:bodyPr>
          <a:lstStyle/>
          <a:p>
            <a:pPr algn="ctr"/>
            <a:r>
              <a:rPr lang="es-DO" dirty="0"/>
              <a:t>LESSON 2:</a:t>
            </a:r>
            <a:br>
              <a:rPr lang="es-DO" dirty="0"/>
            </a:br>
            <a:r>
              <a:rPr lang="en-US" dirty="0"/>
              <a:t> MUCH MORE THAN LOVE</a:t>
            </a:r>
            <a:endParaRPr lang="es-DO" dirty="0"/>
          </a:p>
        </p:txBody>
      </p:sp>
      <p:sp>
        <p:nvSpPr>
          <p:cNvPr id="13" name="object 13" descr="Beige rectangle">
            <a:extLst>
              <a:ext uri="{FF2B5EF4-FFF2-40B4-BE49-F238E27FC236}">
                <a16:creationId xmlns:a16="http://schemas.microsoft.com/office/drawing/2014/main" xmlns="" id="{FEBB8673-0A72-4C5C-8239-7EF600504010}"/>
              </a:ext>
            </a:extLst>
          </p:cNvPr>
          <p:cNvSpPr/>
          <p:nvPr/>
        </p:nvSpPr>
        <p:spPr>
          <a:xfrm>
            <a:off x="915657" y="1732553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5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7</a:t>
            </a:fld>
            <a:endParaRPr lang="en-US" dirty="0"/>
          </a:p>
        </p:txBody>
      </p:sp>
      <p:pic>
        <p:nvPicPr>
          <p:cNvPr id="12" name="Picture Placeholder 16" descr="Check icon">
            <a:extLst>
              <a:ext uri="{FF2B5EF4-FFF2-40B4-BE49-F238E27FC236}">
                <a16:creationId xmlns:a16="http://schemas.microsoft.com/office/drawing/2014/main" xmlns="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3023" y="453576"/>
            <a:ext cx="576000" cy="576001"/>
          </a:xfrm>
        </p:spPr>
      </p:pic>
      <p:sp>
        <p:nvSpPr>
          <p:cNvPr id="10" name="TextBox 9"/>
          <p:cNvSpPr txBox="1"/>
          <p:nvPr/>
        </p:nvSpPr>
        <p:spPr>
          <a:xfrm>
            <a:off x="6388499" y="453576"/>
            <a:ext cx="51939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>
                <a:solidFill>
                  <a:schemeClr val="bg1"/>
                </a:solidFill>
              </a:rPr>
              <a:t> </a:t>
            </a:r>
            <a:r>
              <a:rPr lang="en-US" sz="3600" dirty="0">
                <a:solidFill>
                  <a:schemeClr val="bg1"/>
                </a:solidFill>
              </a:rPr>
              <a:t> Love never fails. But where there are prophecies, they will cease; where there are tongues, they will be stilled; where there is knowledge, it will pass </a:t>
            </a:r>
            <a:r>
              <a:rPr lang="en-US" sz="3600" dirty="0" smtClean="0">
                <a:solidFill>
                  <a:schemeClr val="bg1"/>
                </a:solidFill>
              </a:rPr>
              <a:t>away</a:t>
            </a:r>
            <a:r>
              <a:rPr lang="mr-IN" sz="3600" dirty="0" smtClean="0">
                <a:solidFill>
                  <a:schemeClr val="bg1"/>
                </a:solidFill>
              </a:rPr>
              <a:t>…</a:t>
            </a:r>
            <a:r>
              <a:rPr lang="es-DO" sz="3200" dirty="0" smtClean="0">
                <a:solidFill>
                  <a:schemeClr val="bg1"/>
                </a:solidFill>
              </a:rPr>
              <a:t>». NIV</a:t>
            </a:r>
            <a:endParaRPr lang="es-DO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88499" y="5882514"/>
            <a:ext cx="4816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Answer…</a:t>
            </a:r>
            <a:endParaRPr lang="es-DO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87" y="438224"/>
            <a:ext cx="3932237" cy="1302111"/>
          </a:xfrm>
        </p:spPr>
        <p:txBody>
          <a:bodyPr>
            <a:normAutofit fontScale="90000"/>
          </a:bodyPr>
          <a:lstStyle/>
          <a:p>
            <a:pPr algn="ctr"/>
            <a:r>
              <a:rPr lang="es-DO" dirty="0"/>
              <a:t>LESSON 2:</a:t>
            </a:r>
            <a:br>
              <a:rPr lang="es-DO" dirty="0"/>
            </a:br>
            <a:r>
              <a:rPr lang="en-US" dirty="0"/>
              <a:t> MUCH MORE THAN LOVE</a:t>
            </a:r>
            <a:endParaRPr lang="es-DO" dirty="0"/>
          </a:p>
        </p:txBody>
      </p:sp>
      <p:sp>
        <p:nvSpPr>
          <p:cNvPr id="13" name="object 13" descr="Beige rectangle">
            <a:extLst>
              <a:ext uri="{FF2B5EF4-FFF2-40B4-BE49-F238E27FC236}">
                <a16:creationId xmlns:a16="http://schemas.microsoft.com/office/drawing/2014/main" xmlns="" id="{FEBB8673-0A72-4C5C-8239-7EF600504010}"/>
              </a:ext>
            </a:extLst>
          </p:cNvPr>
          <p:cNvSpPr/>
          <p:nvPr/>
        </p:nvSpPr>
        <p:spPr>
          <a:xfrm>
            <a:off x="915657" y="1732553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24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8</a:t>
            </a:fld>
            <a:endParaRPr lang="en-US" dirty="0"/>
          </a:p>
        </p:txBody>
      </p:sp>
      <p:pic>
        <p:nvPicPr>
          <p:cNvPr id="12" name="Picture Placeholder 16" descr="Check icon">
            <a:extLst>
              <a:ext uri="{FF2B5EF4-FFF2-40B4-BE49-F238E27FC236}">
                <a16:creationId xmlns:a16="http://schemas.microsoft.com/office/drawing/2014/main" xmlns="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3023" y="453576"/>
            <a:ext cx="576000" cy="576001"/>
          </a:xfrm>
        </p:spPr>
      </p:pic>
      <p:sp>
        <p:nvSpPr>
          <p:cNvPr id="10" name="TextBox 9"/>
          <p:cNvSpPr txBox="1"/>
          <p:nvPr/>
        </p:nvSpPr>
        <p:spPr>
          <a:xfrm>
            <a:off x="6388499" y="741576"/>
            <a:ext cx="52809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4000" dirty="0" smtClean="0">
                <a:solidFill>
                  <a:schemeClr val="bg1"/>
                </a:solidFill>
              </a:rPr>
              <a:t>«</a:t>
            </a:r>
            <a:r>
              <a:rPr lang="es-DO" sz="4000" dirty="0">
                <a:solidFill>
                  <a:schemeClr val="bg1"/>
                </a:solidFill>
              </a:rPr>
              <a:t>Be completely humble and gentle; be patient, bearing with one another in love</a:t>
            </a:r>
            <a:r>
              <a:rPr lang="es-DO" sz="4000" dirty="0" smtClean="0">
                <a:solidFill>
                  <a:schemeClr val="bg1"/>
                </a:solidFill>
              </a:rPr>
              <a:t>.». NIV</a:t>
            </a:r>
            <a:endParaRPr lang="es-DO" sz="4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8499" y="4291448"/>
            <a:ext cx="4816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Answer…</a:t>
            </a:r>
            <a:endParaRPr lang="es-DO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87" y="438224"/>
            <a:ext cx="3932237" cy="1302111"/>
          </a:xfrm>
        </p:spPr>
        <p:txBody>
          <a:bodyPr>
            <a:normAutofit fontScale="90000"/>
          </a:bodyPr>
          <a:lstStyle/>
          <a:p>
            <a:pPr algn="ctr"/>
            <a:r>
              <a:rPr lang="es-DO" dirty="0"/>
              <a:t>LESSON 2:</a:t>
            </a:r>
            <a:br>
              <a:rPr lang="es-DO" dirty="0"/>
            </a:br>
            <a:r>
              <a:rPr lang="en-US" dirty="0"/>
              <a:t> MUCH MORE THAN LOVE</a:t>
            </a:r>
            <a:endParaRPr lang="es-DO" dirty="0"/>
          </a:p>
        </p:txBody>
      </p:sp>
      <p:sp>
        <p:nvSpPr>
          <p:cNvPr id="15" name="object 13" descr="Beige rectangle">
            <a:extLst>
              <a:ext uri="{FF2B5EF4-FFF2-40B4-BE49-F238E27FC236}">
                <a16:creationId xmlns:a16="http://schemas.microsoft.com/office/drawing/2014/main" xmlns="" id="{FEBB8673-0A72-4C5C-8239-7EF600504010}"/>
              </a:ext>
            </a:extLst>
          </p:cNvPr>
          <p:cNvSpPr/>
          <p:nvPr/>
        </p:nvSpPr>
        <p:spPr>
          <a:xfrm>
            <a:off x="915657" y="1732553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72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9</a:t>
            </a:fld>
            <a:endParaRPr lang="en-US" dirty="0"/>
          </a:p>
        </p:txBody>
      </p:sp>
      <p:pic>
        <p:nvPicPr>
          <p:cNvPr id="12" name="Picture Placeholder 16" descr="Check icon">
            <a:extLst>
              <a:ext uri="{FF2B5EF4-FFF2-40B4-BE49-F238E27FC236}">
                <a16:creationId xmlns:a16="http://schemas.microsoft.com/office/drawing/2014/main" xmlns="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3023" y="453576"/>
            <a:ext cx="576000" cy="576001"/>
          </a:xfrm>
        </p:spPr>
      </p:pic>
      <p:sp>
        <p:nvSpPr>
          <p:cNvPr id="19" name="TextBox 18"/>
          <p:cNvSpPr txBox="1"/>
          <p:nvPr/>
        </p:nvSpPr>
        <p:spPr>
          <a:xfrm>
            <a:off x="6388499" y="453576"/>
            <a:ext cx="50803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>
                <a:solidFill>
                  <a:schemeClr val="bg1"/>
                </a:solidFill>
              </a:rPr>
              <a:t>3. </a:t>
            </a:r>
            <a:r>
              <a:rPr lang="en-US" sz="3200" b="1" dirty="0">
                <a:solidFill>
                  <a:schemeClr val="bg1"/>
                </a:solidFill>
              </a:rPr>
              <a:t>What is the source of love that surpasses all comparison? 1 John 4: 7-8 </a:t>
            </a:r>
            <a:endParaRPr lang="es-DO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8499" y="2821796"/>
            <a:ext cx="52994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 smtClean="0">
                <a:solidFill>
                  <a:schemeClr val="bg1"/>
                </a:solidFill>
              </a:rPr>
              <a:t>«</a:t>
            </a:r>
            <a:r>
              <a:rPr lang="es-DO" sz="3200" dirty="0">
                <a:solidFill>
                  <a:schemeClr val="bg1"/>
                </a:solidFill>
              </a:rPr>
              <a:t>Beloved, let us love one another: for love is of God; and every one that loveth is born of God, and knoweth God</a:t>
            </a:r>
            <a:r>
              <a:rPr lang="es-DO" sz="3200" dirty="0" smtClean="0">
                <a:solidFill>
                  <a:schemeClr val="bg1"/>
                </a:solidFill>
              </a:rPr>
              <a:t>. </a:t>
            </a:r>
            <a:r>
              <a:rPr lang="es-DO" sz="3200" dirty="0">
                <a:solidFill>
                  <a:schemeClr val="bg1"/>
                </a:solidFill>
              </a:rPr>
              <a:t>He that loveth not knoweth not God; for God is love.</a:t>
            </a:r>
            <a:r>
              <a:rPr lang="es-DO" sz="3200" dirty="0" smtClean="0">
                <a:solidFill>
                  <a:schemeClr val="bg1"/>
                </a:solidFill>
              </a:rPr>
              <a:t>».</a:t>
            </a:r>
            <a:endParaRPr lang="es-DO" sz="3200" dirty="0">
              <a:solidFill>
                <a:schemeClr val="bg1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87" y="438224"/>
            <a:ext cx="3932237" cy="1302111"/>
          </a:xfrm>
        </p:spPr>
        <p:txBody>
          <a:bodyPr>
            <a:normAutofit fontScale="90000"/>
          </a:bodyPr>
          <a:lstStyle/>
          <a:p>
            <a:pPr algn="ctr"/>
            <a:r>
              <a:rPr lang="es-DO" dirty="0"/>
              <a:t>LESSON 2:</a:t>
            </a:r>
            <a:br>
              <a:rPr lang="es-DO" dirty="0"/>
            </a:br>
            <a:r>
              <a:rPr lang="en-US" dirty="0"/>
              <a:t> MUCH MORE THAN LOVE</a:t>
            </a:r>
            <a:endParaRPr lang="es-DO" dirty="0"/>
          </a:p>
        </p:txBody>
      </p:sp>
      <p:sp>
        <p:nvSpPr>
          <p:cNvPr id="13" name="object 13" descr="Beige rectangle">
            <a:extLst>
              <a:ext uri="{FF2B5EF4-FFF2-40B4-BE49-F238E27FC236}">
                <a16:creationId xmlns:a16="http://schemas.microsoft.com/office/drawing/2014/main" xmlns="" id="{FEBB8673-0A72-4C5C-8239-7EF600504010}"/>
              </a:ext>
            </a:extLst>
          </p:cNvPr>
          <p:cNvSpPr/>
          <p:nvPr/>
        </p:nvSpPr>
        <p:spPr>
          <a:xfrm>
            <a:off x="915657" y="1732553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4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4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45022061_Professional services marketing plan_SL_V1" id="{B214D568-CC3C-4109-877A-D7A12976D35F}" vid="{D425069E-A49A-4A86-9A62-1864F0635A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426FE2C-7640-4BF0-9D68-FDFD4151FD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DDA16B-F3AC-4A5B-9F5F-6F5A8F47A9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118CE8-9293-4220-BA3B-5D353B13ABC9}">
  <ds:schemaRefs>
    <ds:schemaRef ds:uri="http://schemas.microsoft.com/office/infopath/2007/PartnerControls"/>
    <ds:schemaRef ds:uri="http://purl.org/dc/elements/1.1/"/>
    <ds:schemaRef ds:uri="http://www.w3.org/XML/1998/namespace"/>
    <ds:schemaRef ds:uri="71af3243-3dd4-4a8d-8c0d-dd76da1f02a5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16c05727-aa75-4e4a-9b5f-8a80a1165891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Professional services marketing plan</Template>
  <TotalTime>0</TotalTime>
  <Words>531</Words>
  <Application>Microsoft Macintosh PowerPoint</Application>
  <PresentationFormat>Widescreen</PresentationFormat>
  <Paragraphs>84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</vt:lpstr>
      <vt:lpstr>Calibri</vt:lpstr>
      <vt:lpstr>Gill Sans MT</vt:lpstr>
      <vt:lpstr>Office Theme</vt:lpstr>
      <vt:lpstr>FAMILIES WITH HOPE</vt:lpstr>
      <vt:lpstr>LESSON 2: MUCH MORE  THAN LOVE</vt:lpstr>
      <vt:lpstr>LESSON 2:  MUCH MORE THAN LOVE</vt:lpstr>
      <vt:lpstr>LESSON 2:  MUCH MORE THAN LOVE</vt:lpstr>
      <vt:lpstr>LESSON 2:  MUCH MORE THAN LOVE</vt:lpstr>
      <vt:lpstr>LESSON 2:  MUCH MORE THAN LOVE</vt:lpstr>
      <vt:lpstr>LESSON 2:  MUCH MORE THAN LOVE</vt:lpstr>
      <vt:lpstr>LESSON 2:  MUCH MORE THAN LOVE</vt:lpstr>
      <vt:lpstr>LESSON 2:  MUCH MORE THAN LOVE</vt:lpstr>
      <vt:lpstr>LESSON 2:  MUCH MORE THAN LOVE</vt:lpstr>
      <vt:lpstr>LESSON 2:  MUCH MORE THAN LOVE</vt:lpstr>
      <vt:lpstr>LESSON 2:  MUCH MORE THAN LOVE</vt:lpstr>
      <vt:lpstr>LESSON 2: MUCH MORE THAN LOVE</vt:lpstr>
      <vt:lpstr>Let’s Comment…</vt:lpstr>
      <vt:lpstr>MY REACTION…</vt:lpstr>
      <vt:lpstr>PRAYER REQUESTS</vt:lpstr>
      <vt:lpstr>BLESSINGS!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2020-08-03T12:54:30Z</dcterms:created>
  <dcterms:modified xsi:type="dcterms:W3CDTF">2021-04-26T21:15:57Z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