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4"/>
  </p:sldMasterIdLst>
  <p:notesMasterIdLst>
    <p:notesMasterId r:id="rId20"/>
  </p:notesMasterIdLst>
  <p:handoutMasterIdLst>
    <p:handoutMasterId r:id="rId21"/>
  </p:handoutMasterIdLst>
  <p:sldIdLst>
    <p:sldId id="289" r:id="rId5"/>
    <p:sldId id="278" r:id="rId6"/>
    <p:sldId id="290" r:id="rId7"/>
    <p:sldId id="294" r:id="rId8"/>
    <p:sldId id="297" r:id="rId9"/>
    <p:sldId id="306" r:id="rId10"/>
    <p:sldId id="298" r:id="rId11"/>
    <p:sldId id="299" r:id="rId12"/>
    <p:sldId id="300" r:id="rId13"/>
    <p:sldId id="305" r:id="rId14"/>
    <p:sldId id="301" r:id="rId15"/>
    <p:sldId id="307" r:id="rId16"/>
    <p:sldId id="302" r:id="rId17"/>
    <p:sldId id="303" r:id="rId18"/>
    <p:sldId id="288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13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0A2"/>
    <a:srgbClr val="40404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56" autoAdjust="0"/>
    <p:restoredTop sz="94670"/>
  </p:normalViewPr>
  <p:slideViewPr>
    <p:cSldViewPr snapToGrid="0">
      <p:cViewPr varScale="1">
        <p:scale>
          <a:sx n="59" d="100"/>
          <a:sy n="59" d="100"/>
        </p:scale>
        <p:origin x="200" y="440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20" Type="http://schemas.openxmlformats.org/officeDocument/2006/relationships/notesMaster" Target="notesMasters/notesMaster1.xml"/><Relationship Id="rId21" Type="http://schemas.openxmlformats.org/officeDocument/2006/relationships/handoutMaster" Target="handoutMasters/handoutMaster1.xml"/><Relationship Id="rId22" Type="http://schemas.openxmlformats.org/officeDocument/2006/relationships/commentAuthors" Target="commentAuthors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B3D6640C-F6A0-4351-856B-14836F234E6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FC280B7B-2795-4857-B84E-9C600536AE0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120AE1-5DBC-4417-A73B-5F29B67C532C}" type="datetimeFigureOut">
              <a:rPr lang="en-US" smtClean="0"/>
              <a:t>4/26/21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96C3ACD6-6E00-4BE1-A684-34A6BD202E3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BA7F20A5-CEF2-4B11-A0A4-0F4BC0BD647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822411-A9A9-4A09-A341-69C657AB42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58888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16A9CD-5E57-4C86-B862-09CA519924BA}" type="datetimeFigureOut">
              <a:rPr lang="en-US" smtClean="0"/>
              <a:t>4/26/21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A004F4-F240-48F9-8AE1-486585C7F00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48810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A004F4-F240-48F9-8AE1-486585C7F00D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1704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A004F4-F240-48F9-8AE1-486585C7F00D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94251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A004F4-F240-48F9-8AE1-486585C7F00D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06315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A004F4-F240-48F9-8AE1-486585C7F00D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53633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A004F4-F240-48F9-8AE1-486585C7F00D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08633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A004F4-F240-48F9-8AE1-486585C7F00D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76016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A004F4-F240-48F9-8AE1-486585C7F00D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8662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A004F4-F240-48F9-8AE1-486585C7F00D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96999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A004F4-F240-48F9-8AE1-486585C7F00D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20106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A004F4-F240-48F9-8AE1-486585C7F00D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25975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A004F4-F240-48F9-8AE1-486585C7F00D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5834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A004F4-F240-48F9-8AE1-486585C7F00D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88546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A004F4-F240-48F9-8AE1-486585C7F00D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28078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A004F4-F240-48F9-8AE1-486585C7F00D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3997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A004F4-F240-48F9-8AE1-486585C7F00D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45237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797D165-49B0-44FF-A267-367F5A6EE3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039514"/>
            <a:ext cx="9144000" cy="2128049"/>
          </a:xfrm>
        </p:spPr>
        <p:txBody>
          <a:bodyPr anchor="b"/>
          <a:lstStyle>
            <a:lvl1pPr algn="ctr">
              <a:lnSpc>
                <a:spcPct val="125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6B52800-74D6-4A78-AC9B-8E737A1A3B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21162"/>
            <a:ext cx="9144000" cy="882001"/>
          </a:xfrm>
          <a:solidFill>
            <a:schemeClr val="accent2">
              <a:alpha val="90000"/>
            </a:schemeClr>
          </a:solidFill>
        </p:spPr>
        <p:txBody>
          <a:bodyPr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500" b="1" i="1" kern="1200" spc="65" dirty="0">
                <a:solidFill>
                  <a:schemeClr val="accent1"/>
                </a:solidFill>
                <a:latin typeface="Arial"/>
                <a:ea typeface="+mn-ea"/>
                <a:cs typeface="Arial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8B91F7B-C4AF-4FC6-A6BE-657DEF6D53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08ED5-AEFE-4443-9040-726EF6690995}" type="datetime1">
              <a:rPr lang="en-US" smtClean="0"/>
              <a:t>4/26/21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BED32F8-B0C7-4332-B0A5-BC19DD8C4C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0030946-D0C7-4F78-94B0-427DAA6D5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9509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icture with Three Se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3">
            <a:extLst>
              <a:ext uri="{FF2B5EF4-FFF2-40B4-BE49-F238E27FC236}">
                <a16:creationId xmlns:a16="http://schemas.microsoft.com/office/drawing/2014/main" xmlns="" id="{29F16048-FF4E-41B1-B3D4-0FB210A70DF2}"/>
              </a:ext>
            </a:extLst>
          </p:cNvPr>
          <p:cNvSpPr/>
          <p:nvPr userDrawn="1"/>
        </p:nvSpPr>
        <p:spPr>
          <a:xfrm>
            <a:off x="5294630" y="0"/>
            <a:ext cx="6897370" cy="6858000"/>
          </a:xfrm>
          <a:custGeom>
            <a:avLst/>
            <a:gdLst/>
            <a:ahLst/>
            <a:cxnLst/>
            <a:rect l="l" t="t" r="r" b="b"/>
            <a:pathLst>
              <a:path w="6897370" h="6858000">
                <a:moveTo>
                  <a:pt x="0" y="6858000"/>
                </a:moveTo>
                <a:lnTo>
                  <a:pt x="6896900" y="6858000"/>
                </a:lnTo>
                <a:lnTo>
                  <a:pt x="68969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0" tIns="0" rIns="0" bIns="0" rtlCol="0"/>
          <a:lstStyle/>
          <a:p>
            <a:endParaRPr lang="en-US" noProof="0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98AB8B54-69CD-4C57-8DBB-02A0E09851DD}"/>
              </a:ext>
            </a:extLst>
          </p:cNvPr>
          <p:cNvSpPr/>
          <p:nvPr userDrawn="1"/>
        </p:nvSpPr>
        <p:spPr>
          <a:xfrm>
            <a:off x="11562237" y="6227432"/>
            <a:ext cx="266400" cy="266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4690E0AA-5363-4861-AB6B-0E4D34D74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17362"/>
            <a:ext cx="3932237" cy="130211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A79774D-36EB-4201-B1AC-922DD2E066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294251" y="1192697"/>
            <a:ext cx="4057961" cy="1431234"/>
          </a:xfrm>
        </p:spPr>
        <p:txBody>
          <a:bodyPr/>
          <a:lstStyle>
            <a:lvl1pPr marL="0" indent="0">
              <a:buNone/>
              <a:defRPr sz="160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AD1E234-1CB2-41A0-B40D-7E7F160CB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D634D-0427-413D-A0D0-098959D06FEF}" type="datetime1">
              <a:rPr lang="en-US" smtClean="0"/>
              <a:t>4/26/21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9FD472E-6334-4051-B4D9-6361A819F7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92384B9-6290-4070-B7D1-A105B27F0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object 2">
            <a:extLst>
              <a:ext uri="{FF2B5EF4-FFF2-40B4-BE49-F238E27FC236}">
                <a16:creationId xmlns:a16="http://schemas.microsoft.com/office/drawing/2014/main" xmlns="" id="{9337951D-6DB6-4713-9200-E8513CDEB6B3}"/>
              </a:ext>
            </a:extLst>
          </p:cNvPr>
          <p:cNvSpPr/>
          <p:nvPr userDrawn="1"/>
        </p:nvSpPr>
        <p:spPr>
          <a:xfrm>
            <a:off x="0" y="2430411"/>
            <a:ext cx="3625850" cy="3438525"/>
          </a:xfrm>
          <a:custGeom>
            <a:avLst/>
            <a:gdLst/>
            <a:ahLst/>
            <a:cxnLst/>
            <a:rect l="l" t="t" r="r" b="b"/>
            <a:pathLst>
              <a:path w="3625850" h="3438525">
                <a:moveTo>
                  <a:pt x="0" y="3438486"/>
                </a:moveTo>
                <a:lnTo>
                  <a:pt x="3625596" y="3438486"/>
                </a:lnTo>
                <a:lnTo>
                  <a:pt x="3625596" y="0"/>
                </a:lnTo>
                <a:lnTo>
                  <a:pt x="0" y="0"/>
                </a:lnTo>
                <a:lnTo>
                  <a:pt x="0" y="3438486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 lang="en-US" noProof="0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8D44B7CE-2038-4CCA-AA8A-D03DE5FD95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2781223"/>
            <a:ext cx="6040800" cy="2736901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Picture Placeholder 28">
            <a:extLst>
              <a:ext uri="{FF2B5EF4-FFF2-40B4-BE49-F238E27FC236}">
                <a16:creationId xmlns:a16="http://schemas.microsoft.com/office/drawing/2014/main" xmlns="" id="{2EB2F967-97B6-4CA8-B3E7-5FF7CA2BDD8C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586106" y="1188012"/>
            <a:ext cx="376237" cy="376237"/>
          </a:xfrm>
        </p:spPr>
        <p:txBody>
          <a:bodyPr>
            <a:normAutofit/>
          </a:bodyPr>
          <a:lstStyle>
            <a:lvl1pPr marL="0" indent="0" algn="ctr">
              <a:buNone/>
              <a:defRPr sz="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Picture Placeholder 28">
            <a:extLst>
              <a:ext uri="{FF2B5EF4-FFF2-40B4-BE49-F238E27FC236}">
                <a16:creationId xmlns:a16="http://schemas.microsoft.com/office/drawing/2014/main" xmlns="" id="{5E78E133-FE09-456A-8463-9EFAC6ADE26B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586106" y="2878015"/>
            <a:ext cx="376237" cy="376237"/>
          </a:xfrm>
        </p:spPr>
        <p:txBody>
          <a:bodyPr>
            <a:normAutofit/>
          </a:bodyPr>
          <a:lstStyle>
            <a:lvl1pPr marL="0" indent="0" algn="ctr">
              <a:buNone/>
              <a:defRPr sz="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xmlns="" id="{7F0C3496-EA4B-43E5-9704-968F80A8552C}"/>
              </a:ext>
            </a:extLst>
          </p:cNvPr>
          <p:cNvSpPr>
            <a:spLocks noGrp="1"/>
          </p:cNvSpPr>
          <p:nvPr>
            <p:ph type="body" sz="half" idx="23"/>
          </p:nvPr>
        </p:nvSpPr>
        <p:spPr>
          <a:xfrm>
            <a:off x="7294250" y="2880357"/>
            <a:ext cx="4057961" cy="1431234"/>
          </a:xfrm>
        </p:spPr>
        <p:txBody>
          <a:bodyPr/>
          <a:lstStyle>
            <a:lvl1pPr marL="0" indent="0">
              <a:buNone/>
              <a:defRPr sz="160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Picture Placeholder 28">
            <a:extLst>
              <a:ext uri="{FF2B5EF4-FFF2-40B4-BE49-F238E27FC236}">
                <a16:creationId xmlns:a16="http://schemas.microsoft.com/office/drawing/2014/main" xmlns="" id="{13414E14-9FEB-40F8-AE6E-319637A8F1CB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586106" y="4568018"/>
            <a:ext cx="376237" cy="376237"/>
          </a:xfrm>
        </p:spPr>
        <p:txBody>
          <a:bodyPr>
            <a:normAutofit/>
          </a:bodyPr>
          <a:lstStyle>
            <a:lvl1pPr marL="0" indent="0" algn="ctr">
              <a:buNone/>
              <a:defRPr sz="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xmlns="" id="{8EC97C88-8B4C-4665-845B-95CE8F237779}"/>
              </a:ext>
            </a:extLst>
          </p:cNvPr>
          <p:cNvSpPr>
            <a:spLocks noGrp="1"/>
          </p:cNvSpPr>
          <p:nvPr>
            <p:ph type="body" sz="half" idx="25"/>
          </p:nvPr>
        </p:nvSpPr>
        <p:spPr>
          <a:xfrm>
            <a:off x="7294250" y="4568018"/>
            <a:ext cx="4057961" cy="1431234"/>
          </a:xfrm>
        </p:spPr>
        <p:txBody>
          <a:bodyPr/>
          <a:lstStyle>
            <a:lvl1pPr marL="0" indent="0">
              <a:buNone/>
              <a:defRPr sz="160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56490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0211141-A77D-4E0E-8CAF-4CD3B27993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17EFDE0-5A54-402A-B0C3-6BC0BB739C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A2825AD-4585-4E37-A076-3D0070C930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2561F-7E45-400C-8758-912CDFE9410A}" type="datetime1">
              <a:rPr lang="en-US" smtClean="0"/>
              <a:t>4/26/21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12064AD-EDC3-4B13-8CD6-49EB60099E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890FD1E-16F6-49B1-A938-8CE601ED7A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5465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C9FA988-92AD-48D7-890A-AA0540961D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AA999FA-A189-41DB-9CFC-D1356C5343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24D83DC-20E7-4B71-9794-36FC33B1BA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24BC7-4CDB-41D7-81AF-9CE8473FF4B8}" type="datetime1">
              <a:rPr lang="en-US" smtClean="0"/>
              <a:t>4/26/21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4E7D103-1290-4592-B37C-19C9C9DBE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5955B1B-4A5C-42C7-99A5-B8217736F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201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E60EB58-EF7E-435A-8B07-B5BCF3AF1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E7F76098-6FA1-470A-BEF4-E4B0AC75E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B647ABC-6745-43B6-8A64-6E191BD65C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4387105-2538-4216-9A7E-445FA092F9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7F57DE0-C032-4FCC-9006-09C2C328A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CD216-73DE-4B96-8E1B-BB64D86142BB}" type="datetime1">
              <a:rPr lang="en-US" smtClean="0"/>
              <a:t>4/26/21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0C776CB-2819-4488-9012-A6EA22079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5036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EF43C73-1D0F-45F9-A7E4-E9D24EAFDE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3B88E76-F6AB-4621-A9A6-20A81C5A3F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A313FB9-6D6C-4F61-9E7A-76E686D06C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2A93A737-E48B-4909-BE04-F55B581032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D8F9958C-DB5F-444E-ACE8-73F5E0CA67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11D097D1-3052-4C1F-B573-CA25FFF6C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5CD8C-7FEF-4E71-8EB9-D3BA6E2E3E9E}" type="datetime1">
              <a:rPr lang="en-US" smtClean="0"/>
              <a:t>4/26/21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F2607AC3-2220-4DDA-A22A-C404538FE4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6FD8DEB3-F122-4B42-9E12-F61189B87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27695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E789EF5-3FD9-4423-A9E8-B67B4E902E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030D7191-31B4-440E-A4E9-F412FA558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4379E-9B58-41EA-B928-5B1C8436A60E}" type="datetime1">
              <a:rPr lang="en-US" smtClean="0"/>
              <a:t>4/26/21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8EC85CB6-0880-4BF0-8E98-291E70C71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BE4A5E74-F26F-4C7A-BED1-6EE66C0B3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903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F655C546-684A-45B9-8890-66DC55DF7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0A371-51FE-4D99-BD87-6A650FCE519D}" type="datetime1">
              <a:rPr lang="en-US" smtClean="0"/>
              <a:t>4/26/21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4543EBDF-D696-42F7-B962-56F5FEE12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789D77E-1675-4F9D-9113-B274CB0E8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noProof="0" smtClean="0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746025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88E9C90-06AB-49B5-9970-F5791DE93A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FFB0071-932D-4CA0-92FB-A6E75AC855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1C8D9F5-8B70-4BDD-9CB5-BBF87CF553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989DE91-7A80-4682-9D32-2CD41DEFB7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F8CFF-A1C0-4B6C-AA8D-BE72CB14468D}" type="datetime1">
              <a:rPr lang="en-US" smtClean="0"/>
              <a:t>4/26/21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B9E2482-2E7D-4868-95A7-4A55B40FEC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F4E84CF-C3E5-4475-84C7-21CBAC064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26256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690E0AA-5363-4861-AB6B-0E4D34D74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8D44B7CE-2038-4CCA-AA8A-D03DE5FD95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A79774D-36EB-4201-B1AC-922DD2E066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AD1E234-1CB2-41A0-B40D-7E7F160CB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D634D-0427-413D-A0D0-098959D06FEF}" type="datetime1">
              <a:rPr lang="en-US" smtClean="0"/>
              <a:t>4/26/21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9FD472E-6334-4051-B4D9-6361A819F7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92384B9-6290-4070-B7D1-A105B27F0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7443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C9CEC732-0DE2-456B-92A1-84321C9BD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A816A5B-B156-4DC3-B18E-14F3E59A64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DB0252E-67CD-4B33-849F-7B1449CF27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17490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591E0-5367-4F2F-9C30-2087D79A846D}" type="datetime1">
              <a:rPr lang="en-US" noProof="0" smtClean="0"/>
              <a:t>4/26/21</a:t>
            </a:fld>
            <a:endParaRPr lang="en-US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C620AD2-E3F8-48CB-8B72-B0945DF534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17490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noProof="0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5A5F3BCF-F6FD-4DFF-B0B4-9892C9389344}"/>
              </a:ext>
            </a:extLst>
          </p:cNvPr>
          <p:cNvSpPr/>
          <p:nvPr userDrawn="1"/>
        </p:nvSpPr>
        <p:spPr>
          <a:xfrm>
            <a:off x="11562237" y="6227432"/>
            <a:ext cx="266400" cy="266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15DEFFD-817B-43EC-86F0-34DEA2BA5E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68844" y="6174902"/>
            <a:ext cx="3571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i="1">
                <a:solidFill>
                  <a:schemeClr val="tx2">
                    <a:alpha val="70000"/>
                  </a:schemeClr>
                </a:solidFill>
              </a:defRPr>
            </a:lvl1pPr>
          </a:lstStyle>
          <a:p>
            <a:fld id="{82EE24B5-652C-4DB5-B7C3-B5BBEC1280B1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664101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2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6.jpeg"/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6.jpeg"/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7.jpeg"/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8.jpeg"/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9.jpeg"/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6.jpeg"/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0" y="0"/>
            <a:ext cx="12192000" cy="6858000"/>
          </a:xfrm>
          <a:prstGeom prst="rect">
            <a:avLst/>
          </a:prstGeom>
        </p:spPr>
      </p:pic>
      <p:sp>
        <p:nvSpPr>
          <p:cNvPr id="4" name="object 3" descr="People with documents">
            <a:extLst>
              <a:ext uri="{FF2B5EF4-FFF2-40B4-BE49-F238E27FC236}">
                <a16:creationId xmlns:a16="http://schemas.microsoft.com/office/drawing/2014/main" xmlns="" id="{0CA2E80D-F3EC-4A5F-8E65-56FEA206EE0F}"/>
              </a:ext>
            </a:extLst>
          </p:cNvPr>
          <p:cNvSpPr/>
          <p:nvPr/>
        </p:nvSpPr>
        <p:spPr>
          <a:xfrm>
            <a:off x="1270" y="0"/>
            <a:ext cx="12189460" cy="6858000"/>
          </a:xfrm>
          <a:custGeom>
            <a:avLst/>
            <a:gdLst/>
            <a:ahLst/>
            <a:cxnLst/>
            <a:rect l="l" t="t" r="r" b="b"/>
            <a:pathLst>
              <a:path w="12189460" h="6858000">
                <a:moveTo>
                  <a:pt x="0" y="6858000"/>
                </a:moveTo>
                <a:lnTo>
                  <a:pt x="12188952" y="6858000"/>
                </a:lnTo>
                <a:lnTo>
                  <a:pt x="1218895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>
              <a:alpha val="69999"/>
            </a:schemeClr>
          </a:solidFill>
        </p:spPr>
        <p:txBody>
          <a:bodyPr wrap="square" lIns="0" tIns="0" rIns="0" bIns="0" rtlCol="0"/>
          <a:lstStyle/>
          <a:p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xmlns="" id="{AFB6C91D-4B22-49F1-9A0B-ABEB9E1F5A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2730" y="2230418"/>
            <a:ext cx="9144000" cy="1198582"/>
          </a:xfrm>
        </p:spPr>
        <p:txBody>
          <a:bodyPr>
            <a:noAutofit/>
          </a:bodyPr>
          <a:lstStyle/>
          <a:p>
            <a:pPr>
              <a:lnSpc>
                <a:spcPct val="125000"/>
              </a:lnSpc>
            </a:pPr>
            <a:r>
              <a:rPr lang="en-US" sz="5500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FAMILIES WITH HOPE</a:t>
            </a:r>
            <a:endParaRPr lang="en-US" sz="5500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sp>
        <p:nvSpPr>
          <p:cNvPr id="11" name="object 7" descr="Beige rectangle">
            <a:extLst>
              <a:ext uri="{FF2B5EF4-FFF2-40B4-BE49-F238E27FC236}">
                <a16:creationId xmlns:a16="http://schemas.microsoft.com/office/drawing/2014/main" xmlns="" id="{B36975AA-C62E-46BE-9382-E2CF56FDF817}"/>
              </a:ext>
            </a:extLst>
          </p:cNvPr>
          <p:cNvSpPr/>
          <p:nvPr/>
        </p:nvSpPr>
        <p:spPr>
          <a:xfrm>
            <a:off x="3108000" y="3249811"/>
            <a:ext cx="5976000" cy="0"/>
          </a:xfrm>
          <a:custGeom>
            <a:avLst/>
            <a:gdLst/>
            <a:ahLst/>
            <a:cxnLst/>
            <a:rect l="l" t="t" r="r" b="b"/>
            <a:pathLst>
              <a:path w="3935729">
                <a:moveTo>
                  <a:pt x="0" y="0"/>
                </a:moveTo>
                <a:lnTo>
                  <a:pt x="3935349" y="0"/>
                </a:lnTo>
              </a:path>
            </a:pathLst>
          </a:custGeom>
          <a:ln w="54863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 lang="en-US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xmlns="" id="{2F8CF06A-B594-4BA2-8B1E-D649096D74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61777" y="3343919"/>
            <a:ext cx="5311302" cy="477298"/>
          </a:xfrm>
          <a:solidFill>
            <a:schemeClr val="accent2">
              <a:alpha val="90000"/>
            </a:schemeClr>
          </a:solidFill>
        </p:spPr>
        <p:txBody>
          <a:bodyPr anchor="ctr" anchorCtr="0">
            <a:normAutofit/>
          </a:bodyPr>
          <a:lstStyle/>
          <a:p>
            <a:r>
              <a:rPr lang="en-US" dirty="0"/>
              <a:t>SAMUEL &amp; </a:t>
            </a:r>
            <a:r>
              <a:rPr lang="en-US" dirty="0" smtClean="0"/>
              <a:t>WIRDIS </a:t>
            </a:r>
            <a:r>
              <a:rPr lang="en-US" dirty="0"/>
              <a:t>PEGUERO</a:t>
            </a:r>
            <a:endParaRPr lang="en-US" sz="2500" b="1" i="1" spc="65" dirty="0">
              <a:solidFill>
                <a:schemeClr val="accent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935560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330DBC9-EEFC-416D-BFAD-DB6D1A9E8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smtClean="0"/>
              <a:t>10</a:t>
            </a:fld>
            <a:endParaRPr lang="en-US" dirty="0"/>
          </a:p>
        </p:txBody>
      </p:sp>
      <p:pic>
        <p:nvPicPr>
          <p:cNvPr id="12" name="Picture Placeholder 16" descr="Check icon">
            <a:extLst>
              <a:ext uri="{FF2B5EF4-FFF2-40B4-BE49-F238E27FC236}">
                <a16:creationId xmlns:a16="http://schemas.microsoft.com/office/drawing/2014/main" xmlns="" id="{AC1F4E71-E6F8-490B-A9E9-61DC2025EBEE}"/>
              </a:ext>
            </a:extLst>
          </p:cNvPr>
          <p:cNvPicPr>
            <a:picLocks noGrp="1" noChangeAspect="1"/>
          </p:cNvPicPr>
          <p:nvPr>
            <p:ph type="pic" sz="quarter" idx="2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23023" y="453576"/>
            <a:ext cx="576000" cy="576001"/>
          </a:xfrm>
        </p:spPr>
      </p:pic>
      <p:sp>
        <p:nvSpPr>
          <p:cNvPr id="19" name="TextBox 18"/>
          <p:cNvSpPr txBox="1"/>
          <p:nvPr/>
        </p:nvSpPr>
        <p:spPr>
          <a:xfrm>
            <a:off x="6388499" y="453576"/>
            <a:ext cx="553387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DO" sz="3000" b="1" dirty="0">
                <a:solidFill>
                  <a:schemeClr val="bg1"/>
                </a:solidFill>
              </a:rPr>
              <a:t>6. </a:t>
            </a:r>
            <a:r>
              <a:rPr lang="en-US" sz="3200" b="1" dirty="0">
                <a:solidFill>
                  <a:schemeClr val="bg1"/>
                </a:solidFill>
              </a:rPr>
              <a:t>If a family faces anxiety or anguish over life's problems, what recommendation and promise does the Bible provide? Philippians </a:t>
            </a:r>
            <a:r>
              <a:rPr lang="es-DO" sz="3000" b="1" dirty="0" smtClean="0">
                <a:solidFill>
                  <a:schemeClr val="bg1"/>
                </a:solidFill>
              </a:rPr>
              <a:t>4:6-7</a:t>
            </a:r>
            <a:r>
              <a:rPr lang="es-DO" sz="3000" b="1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47993" y="3814360"/>
            <a:ext cx="529940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DO" sz="3000" smtClean="0">
                <a:solidFill>
                  <a:schemeClr val="bg1"/>
                </a:solidFill>
              </a:rPr>
              <a:t>«</a:t>
            </a:r>
            <a:r>
              <a:rPr lang="es-DO" sz="3200">
                <a:solidFill>
                  <a:schemeClr val="bg1"/>
                </a:solidFill>
              </a:rPr>
              <a:t>Be careful for nothing; but in every thing by prayer and supplication with thanksgiving let your requests be made known unto God.</a:t>
            </a:r>
            <a:r>
              <a:rPr lang="es-DO" sz="3000" smtClean="0">
                <a:solidFill>
                  <a:schemeClr val="bg1"/>
                </a:solidFill>
              </a:rPr>
              <a:t>».</a:t>
            </a:r>
            <a:endParaRPr lang="es-DO" sz="3000" dirty="0">
              <a:solidFill>
                <a:schemeClr val="bg1"/>
              </a:solidFill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xmlns="" id="{05F54379-12DC-488A-96E2-264D244A38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4587" y="438224"/>
            <a:ext cx="3932237" cy="1717147"/>
          </a:xfrm>
        </p:spPr>
        <p:txBody>
          <a:bodyPr>
            <a:normAutofit fontScale="90000"/>
          </a:bodyPr>
          <a:lstStyle/>
          <a:p>
            <a:pPr algn="ctr"/>
            <a:r>
              <a:rPr lang="es-DO"/>
              <a:t>LESSON 3:</a:t>
            </a:r>
            <a:br>
              <a:rPr lang="es-DO"/>
            </a:br>
            <a:r>
              <a:rPr lang="en-US" dirty="0"/>
              <a:t>It’s A Matter of Communication</a:t>
            </a:r>
            <a:br>
              <a:rPr lang="en-US" dirty="0"/>
            </a:br>
            <a:endParaRPr lang="es-DO" dirty="0"/>
          </a:p>
        </p:txBody>
      </p:sp>
      <p:sp>
        <p:nvSpPr>
          <p:cNvPr id="15" name="object 13" descr="Beige rectangle">
            <a:extLst>
              <a:ext uri="{FF2B5EF4-FFF2-40B4-BE49-F238E27FC236}">
                <a16:creationId xmlns:a16="http://schemas.microsoft.com/office/drawing/2014/main" xmlns="" id="{FEBB8673-0A72-4C5C-8239-7EF600504010}"/>
              </a:ext>
            </a:extLst>
          </p:cNvPr>
          <p:cNvSpPr/>
          <p:nvPr/>
        </p:nvSpPr>
        <p:spPr>
          <a:xfrm>
            <a:off x="915657" y="1732553"/>
            <a:ext cx="3096000" cy="0"/>
          </a:xfrm>
          <a:custGeom>
            <a:avLst/>
            <a:gdLst/>
            <a:ahLst/>
            <a:cxnLst/>
            <a:rect l="l" t="t" r="r" b="b"/>
            <a:pathLst>
              <a:path w="2694304">
                <a:moveTo>
                  <a:pt x="0" y="0"/>
                </a:moveTo>
                <a:lnTo>
                  <a:pt x="2694127" y="0"/>
                </a:lnTo>
              </a:path>
            </a:pathLst>
          </a:custGeom>
          <a:ln w="54863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 lang="en-US" dirty="0"/>
          </a:p>
        </p:txBody>
      </p:sp>
      <p:pic>
        <p:nvPicPr>
          <p:cNvPr id="3" name="Picture Placeholder 2"/>
          <p:cNvPicPr>
            <a:picLocks noGrp="1" noChangeAspect="1"/>
          </p:cNvPicPr>
          <p:nvPr>
            <p:ph type="pic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58095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5F54379-12DC-488A-96E2-264D244A38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4587" y="438224"/>
            <a:ext cx="3932237" cy="1760690"/>
          </a:xfrm>
        </p:spPr>
        <p:txBody>
          <a:bodyPr>
            <a:normAutofit fontScale="90000"/>
          </a:bodyPr>
          <a:lstStyle/>
          <a:p>
            <a:pPr algn="ctr"/>
            <a:r>
              <a:rPr lang="es-DO" dirty="0"/>
              <a:t>LESSON 3:</a:t>
            </a:r>
            <a:br>
              <a:rPr lang="es-DO" dirty="0"/>
            </a:br>
            <a:r>
              <a:rPr lang="en-US" dirty="0"/>
              <a:t>It’s A Matter of Communication</a:t>
            </a:r>
            <a:br>
              <a:rPr lang="en-US" dirty="0"/>
            </a:br>
            <a:endParaRPr lang="es-DO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330DBC9-EEFC-416D-BFAD-DB6D1A9E8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smtClean="0"/>
              <a:t>11</a:t>
            </a:fld>
            <a:endParaRPr lang="en-US" dirty="0"/>
          </a:p>
        </p:txBody>
      </p:sp>
      <p:pic>
        <p:nvPicPr>
          <p:cNvPr id="12" name="Picture Placeholder 16" descr="Check icon">
            <a:extLst>
              <a:ext uri="{FF2B5EF4-FFF2-40B4-BE49-F238E27FC236}">
                <a16:creationId xmlns:a16="http://schemas.microsoft.com/office/drawing/2014/main" xmlns="" id="{AC1F4E71-E6F8-490B-A9E9-61DC2025EBEE}"/>
              </a:ext>
            </a:extLst>
          </p:cNvPr>
          <p:cNvPicPr>
            <a:picLocks noGrp="1" noChangeAspect="1"/>
          </p:cNvPicPr>
          <p:nvPr>
            <p:ph type="pic" sz="quarter" idx="2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23023" y="453576"/>
            <a:ext cx="576000" cy="576001"/>
          </a:xfrm>
        </p:spPr>
      </p:pic>
      <p:sp>
        <p:nvSpPr>
          <p:cNvPr id="14" name="object 13" descr="Beige rectangle">
            <a:extLst>
              <a:ext uri="{FF2B5EF4-FFF2-40B4-BE49-F238E27FC236}">
                <a16:creationId xmlns:a16="http://schemas.microsoft.com/office/drawing/2014/main" xmlns="" id="{FEBB8673-0A72-4C5C-8239-7EF600504010}"/>
              </a:ext>
            </a:extLst>
          </p:cNvPr>
          <p:cNvSpPr/>
          <p:nvPr/>
        </p:nvSpPr>
        <p:spPr>
          <a:xfrm>
            <a:off x="915657" y="1732553"/>
            <a:ext cx="3096000" cy="0"/>
          </a:xfrm>
          <a:custGeom>
            <a:avLst/>
            <a:gdLst/>
            <a:ahLst/>
            <a:cxnLst/>
            <a:rect l="l" t="t" r="r" b="b"/>
            <a:pathLst>
              <a:path w="2694304">
                <a:moveTo>
                  <a:pt x="0" y="0"/>
                </a:moveTo>
                <a:lnTo>
                  <a:pt x="2694127" y="0"/>
                </a:lnTo>
              </a:path>
            </a:pathLst>
          </a:custGeom>
          <a:ln w="54863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388499" y="741576"/>
            <a:ext cx="508034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DO" sz="3200" smtClean="0">
                <a:solidFill>
                  <a:schemeClr val="bg1"/>
                </a:solidFill>
              </a:rPr>
              <a:t>«</a:t>
            </a:r>
            <a:r>
              <a:rPr lang="es-DO" sz="3200">
                <a:solidFill>
                  <a:schemeClr val="bg1"/>
                </a:solidFill>
              </a:rPr>
              <a:t>And the peace of God, which passeth all understanding, shall keep your hearts and minds through Christ Jesus.</a:t>
            </a:r>
            <a:r>
              <a:rPr lang="es-DO" sz="3200" smtClean="0">
                <a:solidFill>
                  <a:schemeClr val="bg1"/>
                </a:solidFill>
              </a:rPr>
              <a:t>».</a:t>
            </a:r>
            <a:endParaRPr lang="es-DO" sz="32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88499" y="4141003"/>
            <a:ext cx="48163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DO" sz="32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Answer…</a:t>
            </a:r>
            <a:endParaRPr lang="es-DO" sz="32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8" name="Picture Placeholder 7"/>
          <p:cNvPicPr>
            <a:picLocks noGrp="1" noChangeAspect="1"/>
          </p:cNvPicPr>
          <p:nvPr>
            <p:ph type="pic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63229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5F54379-12DC-488A-96E2-264D244A38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4587" y="438224"/>
            <a:ext cx="3932237" cy="1302111"/>
          </a:xfrm>
        </p:spPr>
        <p:txBody>
          <a:bodyPr>
            <a:normAutofit/>
          </a:bodyPr>
          <a:lstStyle/>
          <a:p>
            <a:r>
              <a:rPr lang="en-US" dirty="0"/>
              <a:t>Let’s Comment </a:t>
            </a:r>
            <a:r>
              <a:rPr lang="es-DO" dirty="0" smtClean="0"/>
              <a:t>…</a:t>
            </a:r>
            <a:endParaRPr lang="es-DO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330DBC9-EEFC-416D-BFAD-DB6D1A9E8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smtClean="0"/>
              <a:t>12</a:t>
            </a:fld>
            <a:endParaRPr lang="en-US" dirty="0"/>
          </a:p>
        </p:txBody>
      </p:sp>
      <p:pic>
        <p:nvPicPr>
          <p:cNvPr id="12" name="Picture Placeholder 16" descr="Check icon">
            <a:extLst>
              <a:ext uri="{FF2B5EF4-FFF2-40B4-BE49-F238E27FC236}">
                <a16:creationId xmlns:a16="http://schemas.microsoft.com/office/drawing/2014/main" xmlns="" id="{AC1F4E71-E6F8-490B-A9E9-61DC2025EBEE}"/>
              </a:ext>
            </a:extLst>
          </p:cNvPr>
          <p:cNvPicPr>
            <a:picLocks noGrp="1" noChangeAspect="1"/>
          </p:cNvPicPr>
          <p:nvPr>
            <p:ph type="pic" sz="quarter" idx="2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23023" y="453576"/>
            <a:ext cx="576000" cy="576001"/>
          </a:xfrm>
        </p:spPr>
      </p:pic>
      <p:sp>
        <p:nvSpPr>
          <p:cNvPr id="14" name="object 13" descr="Beige rectangle">
            <a:extLst>
              <a:ext uri="{FF2B5EF4-FFF2-40B4-BE49-F238E27FC236}">
                <a16:creationId xmlns:a16="http://schemas.microsoft.com/office/drawing/2014/main" xmlns="" id="{FEBB8673-0A72-4C5C-8239-7EF600504010}"/>
              </a:ext>
            </a:extLst>
          </p:cNvPr>
          <p:cNvSpPr/>
          <p:nvPr/>
        </p:nvSpPr>
        <p:spPr>
          <a:xfrm>
            <a:off x="915657" y="1732553"/>
            <a:ext cx="3096000" cy="0"/>
          </a:xfrm>
          <a:custGeom>
            <a:avLst/>
            <a:gdLst/>
            <a:ahLst/>
            <a:cxnLst/>
            <a:rect l="l" t="t" r="r" b="b"/>
            <a:pathLst>
              <a:path w="2694304">
                <a:moveTo>
                  <a:pt x="0" y="0"/>
                </a:moveTo>
                <a:lnTo>
                  <a:pt x="2694127" y="0"/>
                </a:lnTo>
              </a:path>
            </a:pathLst>
          </a:custGeom>
          <a:ln w="54863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388499" y="453576"/>
            <a:ext cx="508034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In our process of getting to know God and share our needs with him, how does his divine wisdom act, especially when we ask for things that might be inconvenient? 1 John 5:14</a:t>
            </a:r>
            <a:r>
              <a:rPr lang="es-DO" sz="3600" b="1" dirty="0" smtClean="0">
                <a:solidFill>
                  <a:schemeClr val="bg1"/>
                </a:solidFill>
              </a:rPr>
              <a:t>.</a:t>
            </a:r>
            <a:endParaRPr lang="es-DO" sz="3600" b="1" dirty="0">
              <a:solidFill>
                <a:schemeClr val="bg1"/>
              </a:solidFill>
            </a:endParaRPr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1676639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5F54379-12DC-488A-96E2-264D244A38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4587" y="438224"/>
            <a:ext cx="3932237" cy="1302111"/>
          </a:xfrm>
        </p:spPr>
        <p:txBody>
          <a:bodyPr>
            <a:normAutofit/>
          </a:bodyPr>
          <a:lstStyle/>
          <a:p>
            <a:r>
              <a:rPr lang="es-DO" dirty="0"/>
              <a:t>MY </a:t>
            </a:r>
            <a:r>
              <a:rPr lang="es-DO" dirty="0" smtClean="0"/>
              <a:t>REACTION…</a:t>
            </a:r>
            <a:endParaRPr lang="es-DO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330DBC9-EEFC-416D-BFAD-DB6D1A9E8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smtClean="0"/>
              <a:t>13</a:t>
            </a:fld>
            <a:endParaRPr lang="en-US" dirty="0"/>
          </a:p>
        </p:txBody>
      </p:sp>
      <p:pic>
        <p:nvPicPr>
          <p:cNvPr id="12" name="Picture Placeholder 16" descr="Check icon">
            <a:extLst>
              <a:ext uri="{FF2B5EF4-FFF2-40B4-BE49-F238E27FC236}">
                <a16:creationId xmlns:a16="http://schemas.microsoft.com/office/drawing/2014/main" xmlns="" id="{AC1F4E71-E6F8-490B-A9E9-61DC2025EBEE}"/>
              </a:ext>
            </a:extLst>
          </p:cNvPr>
          <p:cNvPicPr>
            <a:picLocks noGrp="1" noChangeAspect="1"/>
          </p:cNvPicPr>
          <p:nvPr>
            <p:ph type="pic" sz="quarter" idx="2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23023" y="453576"/>
            <a:ext cx="576000" cy="576001"/>
          </a:xfrm>
        </p:spPr>
      </p:pic>
      <p:sp>
        <p:nvSpPr>
          <p:cNvPr id="14" name="object 13" descr="Beige rectangle">
            <a:extLst>
              <a:ext uri="{FF2B5EF4-FFF2-40B4-BE49-F238E27FC236}">
                <a16:creationId xmlns:a16="http://schemas.microsoft.com/office/drawing/2014/main" xmlns="" id="{FEBB8673-0A72-4C5C-8239-7EF600504010}"/>
              </a:ext>
            </a:extLst>
          </p:cNvPr>
          <p:cNvSpPr/>
          <p:nvPr/>
        </p:nvSpPr>
        <p:spPr>
          <a:xfrm>
            <a:off x="915657" y="1732553"/>
            <a:ext cx="3096000" cy="0"/>
          </a:xfrm>
          <a:custGeom>
            <a:avLst/>
            <a:gdLst/>
            <a:ahLst/>
            <a:cxnLst/>
            <a:rect l="l" t="t" r="r" b="b"/>
            <a:pathLst>
              <a:path w="2694304">
                <a:moveTo>
                  <a:pt x="0" y="0"/>
                </a:moveTo>
                <a:lnTo>
                  <a:pt x="2694127" y="0"/>
                </a:lnTo>
              </a:path>
            </a:pathLst>
          </a:custGeom>
          <a:ln w="54863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388499" y="453576"/>
            <a:ext cx="5437461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I understand that talking to God through a prayer is a powerful tool that connects me with him. I want my family to benefit from frequent praying at home and wherever we have the opportunity to do it</a:t>
            </a:r>
            <a:endParaRPr lang="es-DO" sz="3200" b="1" dirty="0">
              <a:solidFill>
                <a:schemeClr val="bg1"/>
              </a:solidFill>
            </a:endParaRP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912164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5F54379-12DC-488A-96E2-264D244A38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503439"/>
            <a:ext cx="4130694" cy="1302111"/>
          </a:xfrm>
        </p:spPr>
        <p:txBody>
          <a:bodyPr>
            <a:normAutofit/>
          </a:bodyPr>
          <a:lstStyle/>
          <a:p>
            <a:pPr algn="ctr"/>
            <a:r>
              <a:rPr lang="es-DO" dirty="0"/>
              <a:t>PRAYER REQUESTS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330DBC9-EEFC-416D-BFAD-DB6D1A9E8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smtClean="0"/>
              <a:t>14</a:t>
            </a:fld>
            <a:endParaRPr lang="en-US" dirty="0"/>
          </a:p>
        </p:txBody>
      </p:sp>
      <p:pic>
        <p:nvPicPr>
          <p:cNvPr id="12" name="Picture Placeholder 16" descr="Check icon">
            <a:extLst>
              <a:ext uri="{FF2B5EF4-FFF2-40B4-BE49-F238E27FC236}">
                <a16:creationId xmlns:a16="http://schemas.microsoft.com/office/drawing/2014/main" xmlns="" id="{AC1F4E71-E6F8-490B-A9E9-61DC2025EBEE}"/>
              </a:ext>
            </a:extLst>
          </p:cNvPr>
          <p:cNvPicPr>
            <a:picLocks noGrp="1" noChangeAspect="1"/>
          </p:cNvPicPr>
          <p:nvPr>
            <p:ph type="pic" sz="quarter" idx="2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23023" y="453576"/>
            <a:ext cx="576000" cy="576001"/>
          </a:xfrm>
        </p:spPr>
      </p:pic>
      <p:sp>
        <p:nvSpPr>
          <p:cNvPr id="14" name="object 13" descr="Beige rectangle">
            <a:extLst>
              <a:ext uri="{FF2B5EF4-FFF2-40B4-BE49-F238E27FC236}">
                <a16:creationId xmlns:a16="http://schemas.microsoft.com/office/drawing/2014/main" xmlns="" id="{FEBB8673-0A72-4C5C-8239-7EF600504010}"/>
              </a:ext>
            </a:extLst>
          </p:cNvPr>
          <p:cNvSpPr/>
          <p:nvPr/>
        </p:nvSpPr>
        <p:spPr>
          <a:xfrm>
            <a:off x="915657" y="1732553"/>
            <a:ext cx="3096000" cy="0"/>
          </a:xfrm>
          <a:custGeom>
            <a:avLst/>
            <a:gdLst/>
            <a:ahLst/>
            <a:cxnLst/>
            <a:rect l="l" t="t" r="r" b="b"/>
            <a:pathLst>
              <a:path w="2694304">
                <a:moveTo>
                  <a:pt x="0" y="0"/>
                </a:moveTo>
                <a:lnTo>
                  <a:pt x="2694127" y="0"/>
                </a:lnTo>
              </a:path>
            </a:pathLst>
          </a:custGeom>
          <a:ln w="54863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388499" y="737952"/>
            <a:ext cx="508034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My family and personal prayer requests</a:t>
            </a:r>
            <a:r>
              <a:rPr lang="es-DO" sz="3200" b="1" dirty="0">
                <a:solidFill>
                  <a:schemeClr val="bg1"/>
                </a:solidFill>
              </a:rPr>
              <a:t>…</a:t>
            </a:r>
          </a:p>
          <a:p>
            <a:endParaRPr lang="es-DO" sz="3200" b="1" dirty="0">
              <a:solidFill>
                <a:schemeClr val="bg1"/>
              </a:solidFill>
            </a:endParaRPr>
          </a:p>
          <a:p>
            <a:r>
              <a:rPr lang="es-DO" sz="3200" b="1" dirty="0">
                <a:solidFill>
                  <a:schemeClr val="bg1"/>
                </a:solidFill>
              </a:rPr>
              <a:t>______________.</a:t>
            </a:r>
          </a:p>
          <a:p>
            <a:r>
              <a:rPr lang="es-DO" sz="3200" b="1" dirty="0">
                <a:solidFill>
                  <a:schemeClr val="bg1"/>
                </a:solidFill>
              </a:rPr>
              <a:t>______________.</a:t>
            </a:r>
          </a:p>
          <a:p>
            <a:r>
              <a:rPr lang="es-DO" sz="3200" b="1" dirty="0">
                <a:solidFill>
                  <a:schemeClr val="bg1"/>
                </a:solidFill>
              </a:rPr>
              <a:t>______________.</a:t>
            </a:r>
            <a:endParaRPr lang="es-DO" sz="3000" b="1" dirty="0">
              <a:solidFill>
                <a:schemeClr val="bg1"/>
              </a:solidFill>
            </a:endParaRPr>
          </a:p>
        </p:txBody>
      </p:sp>
      <p:pic>
        <p:nvPicPr>
          <p:cNvPr id="8" name="Picture Placeholder 7"/>
          <p:cNvPicPr>
            <a:picLocks noGrp="1" noChangeAspect="1"/>
          </p:cNvPicPr>
          <p:nvPr>
            <p:ph type="pic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231129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24454" y="0"/>
            <a:ext cx="6286187" cy="6835373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D5537408-2125-4CE5-92A7-F7E0FCBA31D0}"/>
              </a:ext>
            </a:extLst>
          </p:cNvPr>
          <p:cNvSpPr txBox="1">
            <a:spLocks/>
          </p:cNvSpPr>
          <p:nvPr/>
        </p:nvSpPr>
        <p:spPr>
          <a:xfrm>
            <a:off x="-1" y="1341439"/>
            <a:ext cx="6348413" cy="41402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lIns="1548000" tIns="216000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5000"/>
              </a:lnSpc>
              <a:buFont typeface="Arial" panose="020B0604020202020204" pitchFamily="34" charset="0"/>
              <a:buNone/>
            </a:pPr>
            <a:endParaRPr lang="en-US" sz="2500" b="1" dirty="0">
              <a:solidFill>
                <a:schemeClr val="bg2">
                  <a:alpha val="50000"/>
                </a:schemeClr>
              </a:solidFill>
            </a:endParaRPr>
          </a:p>
        </p:txBody>
      </p:sp>
      <p:sp>
        <p:nvSpPr>
          <p:cNvPr id="6" name="object 6" descr="Beige rectangle">
            <a:extLst>
              <a:ext uri="{FF2B5EF4-FFF2-40B4-BE49-F238E27FC236}">
                <a16:creationId xmlns:a16="http://schemas.microsoft.com/office/drawing/2014/main" xmlns="" id="{B0C70F64-F3E5-413B-AF4F-E15CE944B761}"/>
              </a:ext>
            </a:extLst>
          </p:cNvPr>
          <p:cNvSpPr/>
          <p:nvPr/>
        </p:nvSpPr>
        <p:spPr>
          <a:xfrm>
            <a:off x="931203" y="2894901"/>
            <a:ext cx="4176000" cy="0"/>
          </a:xfrm>
          <a:custGeom>
            <a:avLst/>
            <a:gdLst/>
            <a:ahLst/>
            <a:cxnLst/>
            <a:rect l="l" t="t" r="r" b="b"/>
            <a:pathLst>
              <a:path w="4206240">
                <a:moveTo>
                  <a:pt x="0" y="0"/>
                </a:moveTo>
                <a:lnTo>
                  <a:pt x="4206240" y="0"/>
                </a:lnTo>
              </a:path>
            </a:pathLst>
          </a:custGeom>
          <a:ln w="54863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="" xmlns:a16="http://schemas.microsoft.com/office/drawing/2014/main" id="{1BD43A5E-77DF-44FD-800D-158434A3ABC6}"/>
              </a:ext>
            </a:extLst>
          </p:cNvPr>
          <p:cNvSpPr txBox="1">
            <a:spLocks/>
          </p:cNvSpPr>
          <p:nvPr/>
        </p:nvSpPr>
        <p:spPr>
          <a:xfrm>
            <a:off x="589595" y="1701559"/>
            <a:ext cx="485921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000" dirty="0" smtClean="0">
                <a:solidFill>
                  <a:srgbClr val="FFC000"/>
                </a:solidFill>
              </a:rPr>
              <a:t>BLESSINGS TO YOUR FAMILY!</a:t>
            </a:r>
            <a:endParaRPr lang="en-US" sz="5000" dirty="0">
              <a:solidFill>
                <a:srgbClr val="FFC000"/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="" xmlns:a16="http://schemas.microsoft.com/office/drawing/2014/main" id="{1BD43A5E-77DF-44FD-800D-158434A3ABC6}"/>
              </a:ext>
            </a:extLst>
          </p:cNvPr>
          <p:cNvSpPr txBox="1">
            <a:spLocks/>
          </p:cNvSpPr>
          <p:nvPr/>
        </p:nvSpPr>
        <p:spPr>
          <a:xfrm>
            <a:off x="589595" y="3387242"/>
            <a:ext cx="485921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000" dirty="0" smtClean="0">
                <a:solidFill>
                  <a:schemeClr val="bg1"/>
                </a:solidFill>
              </a:rPr>
              <a:t>A BIG </a:t>
            </a:r>
            <a:r>
              <a:rPr lang="en-US" sz="5000" dirty="0" smtClean="0">
                <a:solidFill>
                  <a:schemeClr val="bg1"/>
                </a:solidFill>
              </a:rPr>
              <a:t>HUG </a:t>
            </a:r>
            <a:r>
              <a:rPr lang="en-US" sz="5000" dirty="0" smtClean="0">
                <a:solidFill>
                  <a:schemeClr val="bg1"/>
                </a:solidFill>
              </a:rPr>
              <a:t>FOR YOU! </a:t>
            </a:r>
            <a:endParaRPr lang="en-US" sz="5000" dirty="0"/>
          </a:p>
        </p:txBody>
      </p:sp>
    </p:spTree>
    <p:extLst>
      <p:ext uri="{BB962C8B-B14F-4D97-AF65-F5344CB8AC3E}">
        <p14:creationId xmlns:p14="http://schemas.microsoft.com/office/powerpoint/2010/main" val="14869512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330DBC9-EEFC-416D-BFAD-DB6D1A9E8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smtClean="0"/>
              <a:t>2</a:t>
            </a:fld>
            <a:endParaRPr lang="en-US" dirty="0"/>
          </a:p>
        </p:txBody>
      </p:sp>
      <p:pic>
        <p:nvPicPr>
          <p:cNvPr id="12" name="Picture Placeholder 16" descr="Check icon">
            <a:extLst>
              <a:ext uri="{FF2B5EF4-FFF2-40B4-BE49-F238E27FC236}">
                <a16:creationId xmlns:a16="http://schemas.microsoft.com/office/drawing/2014/main" xmlns="" id="{AC1F4E71-E6F8-490B-A9E9-61DC2025EBEE}"/>
              </a:ext>
            </a:extLst>
          </p:cNvPr>
          <p:cNvPicPr>
            <a:picLocks noGrp="1" noChangeAspect="1"/>
          </p:cNvPicPr>
          <p:nvPr>
            <p:ph type="pic" sz="quarter" idx="2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23023" y="453576"/>
            <a:ext cx="576000" cy="576001"/>
          </a:xfrm>
        </p:spPr>
      </p:pic>
      <p:sp>
        <p:nvSpPr>
          <p:cNvPr id="19" name="TextBox 18"/>
          <p:cNvSpPr txBox="1"/>
          <p:nvPr/>
        </p:nvSpPr>
        <p:spPr>
          <a:xfrm>
            <a:off x="6388499" y="453576"/>
            <a:ext cx="4947716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One of the most special privileges that human beings have is without a doubt the ability to communicate. Expressing what we feel, what we want, and also what we do not want brings people together and allows them to develop functional </a:t>
            </a:r>
            <a:r>
              <a:rPr lang="en-US" sz="3200" dirty="0" smtClean="0">
                <a:solidFill>
                  <a:schemeClr val="bg1"/>
                </a:solidFill>
              </a:rPr>
              <a:t>relationships</a:t>
            </a:r>
            <a:r>
              <a:rPr lang="es-DO" sz="3200" dirty="0" smtClean="0">
                <a:solidFill>
                  <a:schemeClr val="bg1"/>
                </a:solidFill>
              </a:rPr>
              <a:t>.</a:t>
            </a:r>
            <a:endParaRPr lang="es-DO" sz="3200" dirty="0">
              <a:solidFill>
                <a:schemeClr val="bg1"/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xmlns="" id="{05F54379-12DC-488A-96E2-264D244A38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679" y="283030"/>
            <a:ext cx="4724399" cy="1760658"/>
          </a:xfrm>
        </p:spPr>
        <p:txBody>
          <a:bodyPr>
            <a:normAutofit fontScale="90000"/>
          </a:bodyPr>
          <a:lstStyle/>
          <a:p>
            <a:pPr algn="ctr"/>
            <a:r>
              <a:rPr lang="es-DO" dirty="0" smtClean="0"/>
              <a:t>LESSON </a:t>
            </a:r>
            <a:r>
              <a:rPr lang="es-DO" dirty="0"/>
              <a:t>3:</a:t>
            </a:r>
            <a:br>
              <a:rPr lang="es-DO" dirty="0"/>
            </a:br>
            <a:r>
              <a:rPr lang="en-US" dirty="0"/>
              <a:t>It’s A Matter of Communication</a:t>
            </a:r>
            <a:br>
              <a:rPr lang="en-US" dirty="0"/>
            </a:br>
            <a:endParaRPr lang="es-DO" dirty="0"/>
          </a:p>
        </p:txBody>
      </p:sp>
      <p:sp>
        <p:nvSpPr>
          <p:cNvPr id="10" name="object 13" descr="Beige rectangle">
            <a:extLst>
              <a:ext uri="{FF2B5EF4-FFF2-40B4-BE49-F238E27FC236}">
                <a16:creationId xmlns:a16="http://schemas.microsoft.com/office/drawing/2014/main" xmlns="" id="{FEBB8673-0A72-4C5C-8239-7EF600504010}"/>
              </a:ext>
            </a:extLst>
          </p:cNvPr>
          <p:cNvSpPr/>
          <p:nvPr/>
        </p:nvSpPr>
        <p:spPr>
          <a:xfrm>
            <a:off x="915657" y="1732553"/>
            <a:ext cx="3096000" cy="0"/>
          </a:xfrm>
          <a:custGeom>
            <a:avLst/>
            <a:gdLst/>
            <a:ahLst/>
            <a:cxnLst/>
            <a:rect l="l" t="t" r="r" b="b"/>
            <a:pathLst>
              <a:path w="2694304">
                <a:moveTo>
                  <a:pt x="0" y="0"/>
                </a:moveTo>
                <a:lnTo>
                  <a:pt x="2694127" y="0"/>
                </a:lnTo>
              </a:path>
            </a:pathLst>
          </a:custGeom>
          <a:ln w="54863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 lang="en-US" dirty="0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0967562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330DBC9-EEFC-416D-BFAD-DB6D1A9E8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smtClean="0"/>
              <a:t>3</a:t>
            </a:fld>
            <a:endParaRPr lang="en-US" dirty="0"/>
          </a:p>
        </p:txBody>
      </p:sp>
      <p:pic>
        <p:nvPicPr>
          <p:cNvPr id="12" name="Picture Placeholder 16" descr="Check icon">
            <a:extLst>
              <a:ext uri="{FF2B5EF4-FFF2-40B4-BE49-F238E27FC236}">
                <a16:creationId xmlns:a16="http://schemas.microsoft.com/office/drawing/2014/main" xmlns="" id="{AC1F4E71-E6F8-490B-A9E9-61DC2025EBEE}"/>
              </a:ext>
            </a:extLst>
          </p:cNvPr>
          <p:cNvPicPr>
            <a:picLocks noGrp="1" noChangeAspect="1"/>
          </p:cNvPicPr>
          <p:nvPr>
            <p:ph type="pic" sz="quarter" idx="2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23023" y="453576"/>
            <a:ext cx="576000" cy="576001"/>
          </a:xfrm>
        </p:spPr>
      </p:pic>
      <p:sp>
        <p:nvSpPr>
          <p:cNvPr id="19" name="TextBox 18"/>
          <p:cNvSpPr txBox="1"/>
          <p:nvPr/>
        </p:nvSpPr>
        <p:spPr>
          <a:xfrm>
            <a:off x="6388499" y="453576"/>
            <a:ext cx="481631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DO" sz="3200" b="1" dirty="0">
                <a:solidFill>
                  <a:schemeClr val="bg1"/>
                </a:solidFill>
              </a:rPr>
              <a:t>1. </a:t>
            </a:r>
            <a:r>
              <a:rPr lang="en-US" sz="3200" b="1" dirty="0">
                <a:solidFill>
                  <a:schemeClr val="bg1"/>
                </a:solidFill>
              </a:rPr>
              <a:t>If we approach God, will he listen to us? Jeremiah </a:t>
            </a:r>
            <a:r>
              <a:rPr lang="es-DO" sz="3200" b="1" dirty="0" smtClean="0">
                <a:solidFill>
                  <a:schemeClr val="bg1"/>
                </a:solidFill>
              </a:rPr>
              <a:t>33:3</a:t>
            </a:r>
            <a:r>
              <a:rPr lang="es-DO" sz="3200" b="1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88499" y="2921933"/>
            <a:ext cx="481631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DO" sz="3200" smtClean="0">
                <a:solidFill>
                  <a:schemeClr val="bg1"/>
                </a:solidFill>
              </a:rPr>
              <a:t>«</a:t>
            </a:r>
            <a:r>
              <a:rPr lang="es-DO" sz="3200">
                <a:solidFill>
                  <a:schemeClr val="bg1"/>
                </a:solidFill>
              </a:rPr>
              <a:t>Call unto me, and I will answer thee, and show thee great and mighty things, which thou knowest not.</a:t>
            </a:r>
            <a:r>
              <a:rPr lang="es-DO" sz="3200" smtClean="0">
                <a:solidFill>
                  <a:schemeClr val="bg1"/>
                </a:solidFill>
              </a:rPr>
              <a:t>».</a:t>
            </a:r>
            <a:endParaRPr lang="es-DO" sz="32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88499" y="5882514"/>
            <a:ext cx="51794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DO" sz="32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Answer…</a:t>
            </a:r>
            <a:endParaRPr lang="es-DO" sz="32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5" name="object 13" descr="Beige rectangle">
            <a:extLst>
              <a:ext uri="{FF2B5EF4-FFF2-40B4-BE49-F238E27FC236}">
                <a16:creationId xmlns:a16="http://schemas.microsoft.com/office/drawing/2014/main" xmlns="" id="{FEBB8673-0A72-4C5C-8239-7EF600504010}"/>
              </a:ext>
            </a:extLst>
          </p:cNvPr>
          <p:cNvSpPr/>
          <p:nvPr/>
        </p:nvSpPr>
        <p:spPr>
          <a:xfrm>
            <a:off x="915657" y="1732553"/>
            <a:ext cx="3096000" cy="0"/>
          </a:xfrm>
          <a:custGeom>
            <a:avLst/>
            <a:gdLst/>
            <a:ahLst/>
            <a:cxnLst/>
            <a:rect l="l" t="t" r="r" b="b"/>
            <a:pathLst>
              <a:path w="2694304">
                <a:moveTo>
                  <a:pt x="0" y="0"/>
                </a:moveTo>
                <a:lnTo>
                  <a:pt x="2694127" y="0"/>
                </a:lnTo>
              </a:path>
            </a:pathLst>
          </a:custGeom>
          <a:ln w="54863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xmlns="" id="{05F54379-12DC-488A-96E2-264D244A38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4587" y="674914"/>
            <a:ext cx="3932237" cy="1524000"/>
          </a:xfrm>
        </p:spPr>
        <p:txBody>
          <a:bodyPr>
            <a:normAutofit fontScale="90000"/>
          </a:bodyPr>
          <a:lstStyle/>
          <a:p>
            <a:pPr algn="ctr"/>
            <a:r>
              <a:rPr lang="es-DO" dirty="0"/>
              <a:t>LESSON 3:</a:t>
            </a:r>
            <a:br>
              <a:rPr lang="es-DO" dirty="0"/>
            </a:br>
            <a:r>
              <a:rPr lang="en-US" dirty="0"/>
              <a:t>It’s A Matter of Communication</a:t>
            </a:r>
            <a:br>
              <a:rPr lang="en-US" dirty="0"/>
            </a:br>
            <a:endParaRPr lang="es-DO" dirty="0"/>
          </a:p>
        </p:txBody>
      </p:sp>
      <p:pic>
        <p:nvPicPr>
          <p:cNvPr id="8" name="Picture Placeholder 7"/>
          <p:cNvPicPr>
            <a:picLocks noGrp="1" noChangeAspect="1"/>
          </p:cNvPicPr>
          <p:nvPr>
            <p:ph type="pic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53601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330DBC9-EEFC-416D-BFAD-DB6D1A9E8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smtClean="0"/>
              <a:t>4</a:t>
            </a:fld>
            <a:endParaRPr lang="en-US" dirty="0"/>
          </a:p>
        </p:txBody>
      </p:sp>
      <p:pic>
        <p:nvPicPr>
          <p:cNvPr id="12" name="Picture Placeholder 16" descr="Check icon">
            <a:extLst>
              <a:ext uri="{FF2B5EF4-FFF2-40B4-BE49-F238E27FC236}">
                <a16:creationId xmlns:a16="http://schemas.microsoft.com/office/drawing/2014/main" xmlns="" id="{AC1F4E71-E6F8-490B-A9E9-61DC2025EBEE}"/>
              </a:ext>
            </a:extLst>
          </p:cNvPr>
          <p:cNvPicPr>
            <a:picLocks noGrp="1" noChangeAspect="1"/>
          </p:cNvPicPr>
          <p:nvPr>
            <p:ph type="pic" sz="quarter" idx="2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23023" y="453576"/>
            <a:ext cx="576000" cy="576001"/>
          </a:xfrm>
        </p:spPr>
      </p:pic>
      <p:sp>
        <p:nvSpPr>
          <p:cNvPr id="19" name="TextBox 18"/>
          <p:cNvSpPr txBox="1"/>
          <p:nvPr/>
        </p:nvSpPr>
        <p:spPr>
          <a:xfrm>
            <a:off x="6388499" y="453576"/>
            <a:ext cx="543746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DO" sz="3200" b="1" dirty="0">
                <a:solidFill>
                  <a:schemeClr val="bg1"/>
                </a:solidFill>
              </a:rPr>
              <a:t>2. </a:t>
            </a:r>
            <a:r>
              <a:rPr lang="en-US" sz="3200" b="1" dirty="0">
                <a:solidFill>
                  <a:schemeClr val="bg1"/>
                </a:solidFill>
              </a:rPr>
              <a:t>How can we establish a dialogue with God? Ephesians </a:t>
            </a:r>
            <a:r>
              <a:rPr lang="es-DO" sz="3200" b="1" dirty="0" smtClean="0">
                <a:solidFill>
                  <a:schemeClr val="bg1"/>
                </a:solidFill>
              </a:rPr>
              <a:t>6:18</a:t>
            </a:r>
            <a:r>
              <a:rPr lang="es-DO" sz="3200" b="1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88499" y="2626179"/>
            <a:ext cx="527596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DO" sz="3000" dirty="0" smtClean="0">
                <a:solidFill>
                  <a:schemeClr val="bg1"/>
                </a:solidFill>
              </a:rPr>
              <a:t>«</a:t>
            </a:r>
            <a:r>
              <a:rPr lang="es-DO" sz="3200" dirty="0">
                <a:solidFill>
                  <a:schemeClr val="bg1"/>
                </a:solidFill>
              </a:rPr>
              <a:t>Praying always with all prayer and supplication in the Spirit, and watching thereunto with all perseverance and supplication for all saints;</a:t>
            </a:r>
            <a:r>
              <a:rPr lang="es-DO" sz="3000" dirty="0" smtClean="0">
                <a:solidFill>
                  <a:schemeClr val="bg1"/>
                </a:solidFill>
              </a:rPr>
              <a:t>».</a:t>
            </a:r>
            <a:endParaRPr lang="es-DO" sz="3000" dirty="0">
              <a:solidFill>
                <a:schemeClr val="bg1"/>
              </a:solidFill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xmlns="" id="{05F54379-12DC-488A-96E2-264D244A38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4587" y="438224"/>
            <a:ext cx="3932237" cy="1760690"/>
          </a:xfrm>
        </p:spPr>
        <p:txBody>
          <a:bodyPr>
            <a:normAutofit fontScale="90000"/>
          </a:bodyPr>
          <a:lstStyle/>
          <a:p>
            <a:pPr algn="ctr"/>
            <a:r>
              <a:rPr lang="es-DO" dirty="0"/>
              <a:t>LESSON 3:</a:t>
            </a:r>
            <a:br>
              <a:rPr lang="es-DO" dirty="0"/>
            </a:br>
            <a:r>
              <a:rPr lang="en-US" dirty="0"/>
              <a:t>It’s A Matter of Communication</a:t>
            </a:r>
            <a:br>
              <a:rPr lang="en-US" dirty="0"/>
            </a:br>
            <a:endParaRPr lang="es-DO" dirty="0"/>
          </a:p>
        </p:txBody>
      </p:sp>
      <p:sp>
        <p:nvSpPr>
          <p:cNvPr id="13" name="object 13" descr="Beige rectangle">
            <a:extLst>
              <a:ext uri="{FF2B5EF4-FFF2-40B4-BE49-F238E27FC236}">
                <a16:creationId xmlns:a16="http://schemas.microsoft.com/office/drawing/2014/main" xmlns="" id="{FEBB8673-0A72-4C5C-8239-7EF600504010}"/>
              </a:ext>
            </a:extLst>
          </p:cNvPr>
          <p:cNvSpPr/>
          <p:nvPr/>
        </p:nvSpPr>
        <p:spPr>
          <a:xfrm>
            <a:off x="915657" y="1732553"/>
            <a:ext cx="3096000" cy="0"/>
          </a:xfrm>
          <a:custGeom>
            <a:avLst/>
            <a:gdLst/>
            <a:ahLst/>
            <a:cxnLst/>
            <a:rect l="l" t="t" r="r" b="b"/>
            <a:pathLst>
              <a:path w="2694304">
                <a:moveTo>
                  <a:pt x="0" y="0"/>
                </a:moveTo>
                <a:lnTo>
                  <a:pt x="2694127" y="0"/>
                </a:lnTo>
              </a:path>
            </a:pathLst>
          </a:custGeom>
          <a:ln w="54863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388499" y="5828211"/>
            <a:ext cx="48163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DO" sz="32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Answer…</a:t>
            </a:r>
            <a:endParaRPr lang="es-DO" sz="32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69163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330DBC9-EEFC-416D-BFAD-DB6D1A9E8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smtClean="0"/>
              <a:t>5</a:t>
            </a:fld>
            <a:endParaRPr lang="en-US" dirty="0"/>
          </a:p>
        </p:txBody>
      </p:sp>
      <p:pic>
        <p:nvPicPr>
          <p:cNvPr id="12" name="Picture Placeholder 16" descr="Check icon">
            <a:extLst>
              <a:ext uri="{FF2B5EF4-FFF2-40B4-BE49-F238E27FC236}">
                <a16:creationId xmlns:a16="http://schemas.microsoft.com/office/drawing/2014/main" xmlns="" id="{AC1F4E71-E6F8-490B-A9E9-61DC2025EBEE}"/>
              </a:ext>
            </a:extLst>
          </p:cNvPr>
          <p:cNvPicPr>
            <a:picLocks noGrp="1" noChangeAspect="1"/>
          </p:cNvPicPr>
          <p:nvPr>
            <p:ph type="pic" sz="quarter" idx="2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23023" y="453576"/>
            <a:ext cx="576000" cy="576001"/>
          </a:xfrm>
        </p:spPr>
      </p:pic>
      <p:sp>
        <p:nvSpPr>
          <p:cNvPr id="19" name="TextBox 18"/>
          <p:cNvSpPr txBox="1"/>
          <p:nvPr/>
        </p:nvSpPr>
        <p:spPr>
          <a:xfrm>
            <a:off x="6388499" y="453576"/>
            <a:ext cx="543746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DO" sz="3200" b="1" dirty="0">
                <a:solidFill>
                  <a:schemeClr val="bg1"/>
                </a:solidFill>
              </a:rPr>
              <a:t>3. </a:t>
            </a:r>
            <a:r>
              <a:rPr lang="en-US" sz="3200" b="1" dirty="0">
                <a:solidFill>
                  <a:schemeClr val="bg1"/>
                </a:solidFill>
              </a:rPr>
              <a:t>Is God willing to answer our prayers? Matthew 21:22; Romans </a:t>
            </a:r>
            <a:r>
              <a:rPr lang="es-DO" sz="3200" b="1" dirty="0" smtClean="0">
                <a:solidFill>
                  <a:schemeClr val="bg1"/>
                </a:solidFill>
              </a:rPr>
              <a:t>8:26</a:t>
            </a:r>
            <a:endParaRPr lang="es-DO" sz="32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88499" y="2989269"/>
            <a:ext cx="529940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DO" sz="3600" smtClean="0">
                <a:solidFill>
                  <a:schemeClr val="bg1"/>
                </a:solidFill>
              </a:rPr>
              <a:t>«</a:t>
            </a:r>
            <a:r>
              <a:rPr lang="es-DO" sz="3600">
                <a:solidFill>
                  <a:schemeClr val="bg1"/>
                </a:solidFill>
              </a:rPr>
              <a:t>And all things, whatsoever ye shall ask in prayer, believing, ye shall receive</a:t>
            </a:r>
            <a:r>
              <a:rPr lang="es-DO" sz="3600" smtClean="0">
                <a:solidFill>
                  <a:schemeClr val="bg1"/>
                </a:solidFill>
              </a:rPr>
              <a:t>».</a:t>
            </a:r>
            <a:endParaRPr lang="es-DO" sz="3600" dirty="0">
              <a:solidFill>
                <a:schemeClr val="bg1"/>
              </a:solidFill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xmlns="" id="{05F54379-12DC-488A-96E2-264D244A38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4587" y="438224"/>
            <a:ext cx="3932237" cy="1782462"/>
          </a:xfrm>
        </p:spPr>
        <p:txBody>
          <a:bodyPr>
            <a:normAutofit fontScale="90000"/>
          </a:bodyPr>
          <a:lstStyle/>
          <a:p>
            <a:pPr algn="ctr"/>
            <a:r>
              <a:rPr lang="es-DO" dirty="0"/>
              <a:t>LESSON 3:</a:t>
            </a:r>
            <a:br>
              <a:rPr lang="es-DO" dirty="0"/>
            </a:br>
            <a:r>
              <a:rPr lang="en-US" dirty="0"/>
              <a:t>It’s A Matter of Communication</a:t>
            </a:r>
            <a:br>
              <a:rPr lang="en-US" dirty="0"/>
            </a:br>
            <a:endParaRPr lang="es-DO" dirty="0"/>
          </a:p>
        </p:txBody>
      </p:sp>
      <p:sp>
        <p:nvSpPr>
          <p:cNvPr id="13" name="object 13" descr="Beige rectangle">
            <a:extLst>
              <a:ext uri="{FF2B5EF4-FFF2-40B4-BE49-F238E27FC236}">
                <a16:creationId xmlns:a16="http://schemas.microsoft.com/office/drawing/2014/main" xmlns="" id="{FEBB8673-0A72-4C5C-8239-7EF600504010}"/>
              </a:ext>
            </a:extLst>
          </p:cNvPr>
          <p:cNvSpPr/>
          <p:nvPr/>
        </p:nvSpPr>
        <p:spPr>
          <a:xfrm>
            <a:off x="915657" y="1732553"/>
            <a:ext cx="3096000" cy="0"/>
          </a:xfrm>
          <a:custGeom>
            <a:avLst/>
            <a:gdLst/>
            <a:ahLst/>
            <a:cxnLst/>
            <a:rect l="l" t="t" r="r" b="b"/>
            <a:pathLst>
              <a:path w="2694304">
                <a:moveTo>
                  <a:pt x="0" y="0"/>
                </a:moveTo>
                <a:lnTo>
                  <a:pt x="2694127" y="0"/>
                </a:lnTo>
              </a:path>
            </a:pathLst>
          </a:custGeom>
          <a:ln w="54863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 lang="en-US" dirty="0"/>
          </a:p>
        </p:txBody>
      </p:sp>
      <p:pic>
        <p:nvPicPr>
          <p:cNvPr id="9" name="Picture Placeholder 8"/>
          <p:cNvPicPr>
            <a:picLocks noGrp="1" noChangeAspect="1"/>
          </p:cNvPicPr>
          <p:nvPr>
            <p:ph type="pic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781223"/>
            <a:ext cx="5623023" cy="2736901"/>
          </a:xfrm>
        </p:spPr>
      </p:pic>
    </p:spTree>
    <p:extLst>
      <p:ext uri="{BB962C8B-B14F-4D97-AF65-F5344CB8AC3E}">
        <p14:creationId xmlns:p14="http://schemas.microsoft.com/office/powerpoint/2010/main" val="3746746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330DBC9-EEFC-416D-BFAD-DB6D1A9E8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smtClean="0"/>
              <a:t>6</a:t>
            </a:fld>
            <a:endParaRPr lang="en-US" dirty="0"/>
          </a:p>
        </p:txBody>
      </p:sp>
      <p:pic>
        <p:nvPicPr>
          <p:cNvPr id="12" name="Picture Placeholder 16" descr="Check icon">
            <a:extLst>
              <a:ext uri="{FF2B5EF4-FFF2-40B4-BE49-F238E27FC236}">
                <a16:creationId xmlns:a16="http://schemas.microsoft.com/office/drawing/2014/main" xmlns="" id="{AC1F4E71-E6F8-490B-A9E9-61DC2025EBEE}"/>
              </a:ext>
            </a:extLst>
          </p:cNvPr>
          <p:cNvPicPr>
            <a:picLocks noGrp="1" noChangeAspect="1"/>
          </p:cNvPicPr>
          <p:nvPr>
            <p:ph type="pic" sz="quarter" idx="2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23023" y="453576"/>
            <a:ext cx="576000" cy="576001"/>
          </a:xfrm>
        </p:spPr>
      </p:pic>
      <p:sp>
        <p:nvSpPr>
          <p:cNvPr id="10" name="TextBox 9"/>
          <p:cNvSpPr txBox="1"/>
          <p:nvPr/>
        </p:nvSpPr>
        <p:spPr>
          <a:xfrm>
            <a:off x="6388499" y="438224"/>
            <a:ext cx="529940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DO" sz="3600" smtClean="0">
                <a:solidFill>
                  <a:schemeClr val="bg1"/>
                </a:solidFill>
              </a:rPr>
              <a:t>«</a:t>
            </a:r>
            <a:r>
              <a:rPr lang="es-DO" sz="3600">
                <a:solidFill>
                  <a:schemeClr val="bg1"/>
                </a:solidFill>
              </a:rPr>
              <a:t>Likewise the Spirit also helpeth our infirmities: for we know not what we should pray for as we ought: but the Spirit itself maketh intercession for us with groanings which cannot be uttered.</a:t>
            </a:r>
            <a:r>
              <a:rPr lang="es-DO" sz="3600" smtClean="0">
                <a:solidFill>
                  <a:schemeClr val="bg1"/>
                </a:solidFill>
              </a:rPr>
              <a:t>».</a:t>
            </a:r>
            <a:endParaRPr lang="es-DO" sz="3600" dirty="0">
              <a:solidFill>
                <a:schemeClr val="bg1"/>
              </a:solidFill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xmlns="" id="{05F54379-12DC-488A-96E2-264D244A38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4587" y="438224"/>
            <a:ext cx="3932237" cy="1717147"/>
          </a:xfrm>
        </p:spPr>
        <p:txBody>
          <a:bodyPr>
            <a:normAutofit fontScale="90000"/>
          </a:bodyPr>
          <a:lstStyle/>
          <a:p>
            <a:pPr algn="ctr"/>
            <a:r>
              <a:rPr lang="es-DO"/>
              <a:t>LESSON 3:</a:t>
            </a:r>
            <a:br>
              <a:rPr lang="es-DO"/>
            </a:br>
            <a:r>
              <a:rPr lang="en-US" dirty="0"/>
              <a:t>It’s A Matter of Communication</a:t>
            </a:r>
            <a:br>
              <a:rPr lang="en-US" dirty="0"/>
            </a:br>
            <a:endParaRPr lang="es-DO" dirty="0"/>
          </a:p>
        </p:txBody>
      </p:sp>
      <p:sp>
        <p:nvSpPr>
          <p:cNvPr id="13" name="object 13" descr="Beige rectangle">
            <a:extLst>
              <a:ext uri="{FF2B5EF4-FFF2-40B4-BE49-F238E27FC236}">
                <a16:creationId xmlns:a16="http://schemas.microsoft.com/office/drawing/2014/main" xmlns="" id="{FEBB8673-0A72-4C5C-8239-7EF600504010}"/>
              </a:ext>
            </a:extLst>
          </p:cNvPr>
          <p:cNvSpPr/>
          <p:nvPr/>
        </p:nvSpPr>
        <p:spPr>
          <a:xfrm>
            <a:off x="915657" y="1732553"/>
            <a:ext cx="3096000" cy="0"/>
          </a:xfrm>
          <a:custGeom>
            <a:avLst/>
            <a:gdLst/>
            <a:ahLst/>
            <a:cxnLst/>
            <a:rect l="l" t="t" r="r" b="b"/>
            <a:pathLst>
              <a:path w="2694304">
                <a:moveTo>
                  <a:pt x="0" y="0"/>
                </a:moveTo>
                <a:lnTo>
                  <a:pt x="2694127" y="0"/>
                </a:lnTo>
              </a:path>
            </a:pathLst>
          </a:custGeom>
          <a:ln w="54863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 lang="en-US" dirty="0"/>
          </a:p>
        </p:txBody>
      </p:sp>
      <p:pic>
        <p:nvPicPr>
          <p:cNvPr id="9" name="Picture Placeholder 8"/>
          <p:cNvPicPr>
            <a:picLocks noGrp="1" noChangeAspect="1"/>
          </p:cNvPicPr>
          <p:nvPr>
            <p:ph type="pic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8" name="TextBox 7"/>
          <p:cNvSpPr txBox="1"/>
          <p:nvPr/>
        </p:nvSpPr>
        <p:spPr>
          <a:xfrm>
            <a:off x="6388499" y="5590127"/>
            <a:ext cx="48163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DO" sz="32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Answer…</a:t>
            </a:r>
            <a:endParaRPr lang="es-DO" sz="32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06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330DBC9-EEFC-416D-BFAD-DB6D1A9E8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smtClean="0"/>
              <a:t>7</a:t>
            </a:fld>
            <a:endParaRPr lang="en-US" dirty="0"/>
          </a:p>
        </p:txBody>
      </p:sp>
      <p:pic>
        <p:nvPicPr>
          <p:cNvPr id="12" name="Picture Placeholder 16" descr="Check icon">
            <a:extLst>
              <a:ext uri="{FF2B5EF4-FFF2-40B4-BE49-F238E27FC236}">
                <a16:creationId xmlns:a16="http://schemas.microsoft.com/office/drawing/2014/main" xmlns="" id="{AC1F4E71-E6F8-490B-A9E9-61DC2025EBEE}"/>
              </a:ext>
            </a:extLst>
          </p:cNvPr>
          <p:cNvPicPr>
            <a:picLocks noGrp="1" noChangeAspect="1"/>
          </p:cNvPicPr>
          <p:nvPr>
            <p:ph type="pic" sz="quarter" idx="2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23023" y="453576"/>
            <a:ext cx="576000" cy="576001"/>
          </a:xfrm>
        </p:spPr>
      </p:pic>
      <p:sp>
        <p:nvSpPr>
          <p:cNvPr id="19" name="TextBox 18"/>
          <p:cNvSpPr txBox="1"/>
          <p:nvPr/>
        </p:nvSpPr>
        <p:spPr>
          <a:xfrm>
            <a:off x="6388499" y="453576"/>
            <a:ext cx="508034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DO" sz="3200" b="1" dirty="0">
                <a:solidFill>
                  <a:schemeClr val="bg1"/>
                </a:solidFill>
              </a:rPr>
              <a:t>4. </a:t>
            </a:r>
            <a:r>
              <a:rPr lang="en-US" sz="3200" b="1" dirty="0">
                <a:solidFill>
                  <a:schemeClr val="bg1"/>
                </a:solidFill>
              </a:rPr>
              <a:t>Is there a model of prayer that Jesus taught? Matthew </a:t>
            </a:r>
            <a:r>
              <a:rPr lang="es-DO" sz="3200" b="1" dirty="0" smtClean="0">
                <a:solidFill>
                  <a:schemeClr val="bg1"/>
                </a:solidFill>
              </a:rPr>
              <a:t>6:9-13</a:t>
            </a:r>
            <a:r>
              <a:rPr lang="es-DO" sz="3200" b="1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88499" y="2635472"/>
            <a:ext cx="529940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DO" sz="3100" dirty="0" smtClean="0">
                <a:solidFill>
                  <a:schemeClr val="bg1"/>
                </a:solidFill>
              </a:rPr>
              <a:t>«</a:t>
            </a:r>
            <a:r>
              <a:rPr lang="es-DO" sz="3200" dirty="0">
                <a:solidFill>
                  <a:schemeClr val="bg1"/>
                </a:solidFill>
              </a:rPr>
              <a:t>After this manner therefore pray ye: Our Father which art in heaven, Hallowed be thy name.</a:t>
            </a:r>
          </a:p>
          <a:p>
            <a:r>
              <a:rPr lang="es-DO" sz="3200" b="1" baseline="30000" dirty="0">
                <a:solidFill>
                  <a:schemeClr val="bg1"/>
                </a:solidFill>
              </a:rPr>
              <a:t>10 </a:t>
            </a:r>
            <a:r>
              <a:rPr lang="es-DO" sz="3200" dirty="0">
                <a:solidFill>
                  <a:schemeClr val="bg1"/>
                </a:solidFill>
              </a:rPr>
              <a:t>Thy kingdom come, Thy will be done in earth, as it is in </a:t>
            </a:r>
            <a:r>
              <a:rPr lang="es-DO" sz="3200" dirty="0" smtClean="0">
                <a:solidFill>
                  <a:schemeClr val="bg1"/>
                </a:solidFill>
              </a:rPr>
              <a:t>heaven</a:t>
            </a:r>
            <a:r>
              <a:rPr lang="mr-IN" sz="3200" dirty="0" smtClean="0">
                <a:solidFill>
                  <a:schemeClr val="bg1"/>
                </a:solidFill>
              </a:rPr>
              <a:t>…</a:t>
            </a:r>
            <a:endParaRPr lang="es-DO" sz="3100" dirty="0">
              <a:solidFill>
                <a:schemeClr val="bg1"/>
              </a:solidFill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xmlns="" id="{05F54379-12DC-488A-96E2-264D244A38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4587" y="438224"/>
            <a:ext cx="3932237" cy="1738919"/>
          </a:xfrm>
        </p:spPr>
        <p:txBody>
          <a:bodyPr>
            <a:normAutofit fontScale="90000"/>
          </a:bodyPr>
          <a:lstStyle/>
          <a:p>
            <a:pPr algn="ctr"/>
            <a:r>
              <a:rPr lang="es-DO" dirty="0"/>
              <a:t>LESSON 3:</a:t>
            </a:r>
            <a:br>
              <a:rPr lang="es-DO" dirty="0"/>
            </a:br>
            <a:r>
              <a:rPr lang="en-US" dirty="0"/>
              <a:t>It’s A Matter of Communication</a:t>
            </a:r>
            <a:br>
              <a:rPr lang="en-US" dirty="0"/>
            </a:br>
            <a:endParaRPr lang="es-DO" dirty="0"/>
          </a:p>
        </p:txBody>
      </p:sp>
      <p:sp>
        <p:nvSpPr>
          <p:cNvPr id="15" name="object 13" descr="Beige rectangle">
            <a:extLst>
              <a:ext uri="{FF2B5EF4-FFF2-40B4-BE49-F238E27FC236}">
                <a16:creationId xmlns:a16="http://schemas.microsoft.com/office/drawing/2014/main" xmlns="" id="{FEBB8673-0A72-4C5C-8239-7EF600504010}"/>
              </a:ext>
            </a:extLst>
          </p:cNvPr>
          <p:cNvSpPr/>
          <p:nvPr/>
        </p:nvSpPr>
        <p:spPr>
          <a:xfrm>
            <a:off x="915657" y="1732553"/>
            <a:ext cx="3096000" cy="0"/>
          </a:xfrm>
          <a:custGeom>
            <a:avLst/>
            <a:gdLst/>
            <a:ahLst/>
            <a:cxnLst/>
            <a:rect l="l" t="t" r="r" b="b"/>
            <a:pathLst>
              <a:path w="2694304">
                <a:moveTo>
                  <a:pt x="0" y="0"/>
                </a:moveTo>
                <a:lnTo>
                  <a:pt x="2694127" y="0"/>
                </a:lnTo>
              </a:path>
            </a:pathLst>
          </a:custGeom>
          <a:ln w="54863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 lang="en-US" dirty="0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84143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330DBC9-EEFC-416D-BFAD-DB6D1A9E8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smtClean="0"/>
              <a:t>8</a:t>
            </a:fld>
            <a:endParaRPr lang="en-US" dirty="0"/>
          </a:p>
        </p:txBody>
      </p:sp>
      <p:pic>
        <p:nvPicPr>
          <p:cNvPr id="12" name="Picture Placeholder 16" descr="Check icon">
            <a:extLst>
              <a:ext uri="{FF2B5EF4-FFF2-40B4-BE49-F238E27FC236}">
                <a16:creationId xmlns:a16="http://schemas.microsoft.com/office/drawing/2014/main" xmlns="" id="{AC1F4E71-E6F8-490B-A9E9-61DC2025EBEE}"/>
              </a:ext>
            </a:extLst>
          </p:cNvPr>
          <p:cNvPicPr>
            <a:picLocks noGrp="1" noChangeAspect="1"/>
          </p:cNvPicPr>
          <p:nvPr>
            <p:ph type="pic" sz="quarter" idx="2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23023" y="453576"/>
            <a:ext cx="576000" cy="576001"/>
          </a:xfrm>
        </p:spPr>
      </p:pic>
      <p:sp>
        <p:nvSpPr>
          <p:cNvPr id="10" name="TextBox 9"/>
          <p:cNvSpPr txBox="1"/>
          <p:nvPr/>
        </p:nvSpPr>
        <p:spPr>
          <a:xfrm>
            <a:off x="6388499" y="438224"/>
            <a:ext cx="5299409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Give us this day our daily bread.</a:t>
            </a:r>
          </a:p>
          <a:p>
            <a:r>
              <a:rPr lang="en-US" sz="3200" b="1" baseline="30000" dirty="0">
                <a:solidFill>
                  <a:schemeClr val="bg1"/>
                </a:solidFill>
              </a:rPr>
              <a:t> </a:t>
            </a:r>
            <a:r>
              <a:rPr lang="en-US" sz="3200" dirty="0">
                <a:solidFill>
                  <a:schemeClr val="bg1"/>
                </a:solidFill>
              </a:rPr>
              <a:t>And forgive us our debts, as we forgive our debtors.</a:t>
            </a:r>
          </a:p>
          <a:p>
            <a:r>
              <a:rPr lang="en-US" sz="3200" dirty="0" smtClean="0">
                <a:solidFill>
                  <a:schemeClr val="bg1"/>
                </a:solidFill>
              </a:rPr>
              <a:t>And </a:t>
            </a:r>
            <a:r>
              <a:rPr lang="en-US" sz="3200" dirty="0">
                <a:solidFill>
                  <a:schemeClr val="bg1"/>
                </a:solidFill>
              </a:rPr>
              <a:t>lead us not into temptation, but deliver us from evil: For thine is the kingdom, and the power, and the glory, for ever. Amen</a:t>
            </a:r>
            <a:r>
              <a:rPr lang="en-US" sz="3200" dirty="0" smtClean="0">
                <a:solidFill>
                  <a:schemeClr val="bg1"/>
                </a:solidFill>
              </a:rPr>
              <a:t>.</a:t>
            </a:r>
            <a:r>
              <a:rPr lang="es-DO" sz="3200" dirty="0" smtClean="0">
                <a:solidFill>
                  <a:schemeClr val="bg1"/>
                </a:solidFill>
              </a:rPr>
              <a:t>».</a:t>
            </a:r>
            <a:endParaRPr lang="es-DO" sz="3200" dirty="0">
              <a:solidFill>
                <a:schemeClr val="bg1"/>
              </a:solidFill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xmlns="" id="{05F54379-12DC-488A-96E2-264D244A38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4587" y="438224"/>
            <a:ext cx="3932237" cy="1760690"/>
          </a:xfrm>
        </p:spPr>
        <p:txBody>
          <a:bodyPr>
            <a:normAutofit fontScale="90000"/>
          </a:bodyPr>
          <a:lstStyle/>
          <a:p>
            <a:pPr algn="ctr"/>
            <a:r>
              <a:rPr lang="es-DO"/>
              <a:t>LESSON 3:</a:t>
            </a:r>
            <a:br>
              <a:rPr lang="es-DO"/>
            </a:br>
            <a:r>
              <a:rPr lang="en-US" dirty="0"/>
              <a:t>It’s A Matter of Communication</a:t>
            </a:r>
            <a:br>
              <a:rPr lang="en-US" dirty="0"/>
            </a:br>
            <a:endParaRPr lang="es-DO" dirty="0"/>
          </a:p>
        </p:txBody>
      </p:sp>
      <p:sp>
        <p:nvSpPr>
          <p:cNvPr id="15" name="object 13" descr="Beige rectangle">
            <a:extLst>
              <a:ext uri="{FF2B5EF4-FFF2-40B4-BE49-F238E27FC236}">
                <a16:creationId xmlns:a16="http://schemas.microsoft.com/office/drawing/2014/main" xmlns="" id="{FEBB8673-0A72-4C5C-8239-7EF600504010}"/>
              </a:ext>
            </a:extLst>
          </p:cNvPr>
          <p:cNvSpPr/>
          <p:nvPr/>
        </p:nvSpPr>
        <p:spPr>
          <a:xfrm>
            <a:off x="915657" y="1732553"/>
            <a:ext cx="3096000" cy="0"/>
          </a:xfrm>
          <a:custGeom>
            <a:avLst/>
            <a:gdLst/>
            <a:ahLst/>
            <a:cxnLst/>
            <a:rect l="l" t="t" r="r" b="b"/>
            <a:pathLst>
              <a:path w="2694304">
                <a:moveTo>
                  <a:pt x="0" y="0"/>
                </a:moveTo>
                <a:lnTo>
                  <a:pt x="2694127" y="0"/>
                </a:lnTo>
              </a:path>
            </a:pathLst>
          </a:custGeom>
          <a:ln w="54863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 lang="en-US" dirty="0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9" name="TextBox 8"/>
          <p:cNvSpPr txBox="1"/>
          <p:nvPr/>
        </p:nvSpPr>
        <p:spPr>
          <a:xfrm>
            <a:off x="6388499" y="5772689"/>
            <a:ext cx="48163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DO" sz="32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Answer…</a:t>
            </a:r>
            <a:endParaRPr lang="es-DO" sz="32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7146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330DBC9-EEFC-416D-BFAD-DB6D1A9E8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smtClean="0"/>
              <a:t>9</a:t>
            </a:fld>
            <a:endParaRPr lang="en-US" dirty="0"/>
          </a:p>
        </p:txBody>
      </p:sp>
      <p:pic>
        <p:nvPicPr>
          <p:cNvPr id="12" name="Picture Placeholder 16" descr="Check icon">
            <a:extLst>
              <a:ext uri="{FF2B5EF4-FFF2-40B4-BE49-F238E27FC236}">
                <a16:creationId xmlns:a16="http://schemas.microsoft.com/office/drawing/2014/main" xmlns="" id="{AC1F4E71-E6F8-490B-A9E9-61DC2025EBEE}"/>
              </a:ext>
            </a:extLst>
          </p:cNvPr>
          <p:cNvPicPr>
            <a:picLocks noGrp="1" noChangeAspect="1"/>
          </p:cNvPicPr>
          <p:nvPr>
            <p:ph type="pic" sz="quarter" idx="2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23023" y="453576"/>
            <a:ext cx="576000" cy="576001"/>
          </a:xfrm>
        </p:spPr>
      </p:pic>
      <p:sp>
        <p:nvSpPr>
          <p:cNvPr id="19" name="TextBox 18"/>
          <p:cNvSpPr txBox="1"/>
          <p:nvPr/>
        </p:nvSpPr>
        <p:spPr>
          <a:xfrm>
            <a:off x="6388499" y="453576"/>
            <a:ext cx="508034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DO" sz="3200" b="1" dirty="0">
                <a:solidFill>
                  <a:schemeClr val="bg1"/>
                </a:solidFill>
              </a:rPr>
              <a:t>5. </a:t>
            </a:r>
            <a:r>
              <a:rPr lang="en-US" sz="3200" b="1" dirty="0">
                <a:solidFill>
                  <a:schemeClr val="bg1"/>
                </a:solidFill>
              </a:rPr>
              <a:t>How can humans become true friends with God? Genesis </a:t>
            </a:r>
            <a:r>
              <a:rPr lang="es-DO" sz="3200" b="1" dirty="0" smtClean="0">
                <a:solidFill>
                  <a:schemeClr val="bg1"/>
                </a:solidFill>
              </a:rPr>
              <a:t>5:24</a:t>
            </a:r>
            <a:r>
              <a:rPr lang="es-DO" sz="3200" b="1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88499" y="2821796"/>
            <a:ext cx="52994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DO" sz="3100" smtClean="0">
                <a:solidFill>
                  <a:schemeClr val="bg1"/>
                </a:solidFill>
              </a:rPr>
              <a:t>«</a:t>
            </a:r>
            <a:r>
              <a:rPr lang="es-DO" sz="3200">
                <a:solidFill>
                  <a:schemeClr val="bg1"/>
                </a:solidFill>
              </a:rPr>
              <a:t>And Enoch walked with God: and he was not; for God took him.</a:t>
            </a:r>
            <a:r>
              <a:rPr lang="es-DO" sz="3100" smtClean="0">
                <a:solidFill>
                  <a:schemeClr val="bg1"/>
                </a:solidFill>
              </a:rPr>
              <a:t>».</a:t>
            </a:r>
            <a:endParaRPr lang="es-DO" sz="3100" dirty="0">
              <a:solidFill>
                <a:schemeClr val="bg1"/>
              </a:solidFill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xmlns="" id="{05F54379-12DC-488A-96E2-264D244A38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4587" y="438224"/>
            <a:ext cx="3932237" cy="1738919"/>
          </a:xfrm>
        </p:spPr>
        <p:txBody>
          <a:bodyPr>
            <a:normAutofit fontScale="90000"/>
          </a:bodyPr>
          <a:lstStyle/>
          <a:p>
            <a:pPr algn="ctr"/>
            <a:r>
              <a:rPr lang="es-DO"/>
              <a:t>LESSON 3:</a:t>
            </a:r>
            <a:br>
              <a:rPr lang="es-DO"/>
            </a:br>
            <a:r>
              <a:rPr lang="en-US" dirty="0"/>
              <a:t>It’s A Matter of Communication</a:t>
            </a:r>
            <a:br>
              <a:rPr lang="en-US" dirty="0"/>
            </a:br>
            <a:endParaRPr lang="es-DO" dirty="0"/>
          </a:p>
        </p:txBody>
      </p:sp>
      <p:sp>
        <p:nvSpPr>
          <p:cNvPr id="15" name="object 13" descr="Beige rectangle">
            <a:extLst>
              <a:ext uri="{FF2B5EF4-FFF2-40B4-BE49-F238E27FC236}">
                <a16:creationId xmlns:a16="http://schemas.microsoft.com/office/drawing/2014/main" xmlns="" id="{FEBB8673-0A72-4C5C-8239-7EF600504010}"/>
              </a:ext>
            </a:extLst>
          </p:cNvPr>
          <p:cNvSpPr/>
          <p:nvPr/>
        </p:nvSpPr>
        <p:spPr>
          <a:xfrm>
            <a:off x="915657" y="1732553"/>
            <a:ext cx="3096000" cy="0"/>
          </a:xfrm>
          <a:custGeom>
            <a:avLst/>
            <a:gdLst/>
            <a:ahLst/>
            <a:cxnLst/>
            <a:rect l="l" t="t" r="r" b="b"/>
            <a:pathLst>
              <a:path w="2694304">
                <a:moveTo>
                  <a:pt x="0" y="0"/>
                </a:moveTo>
                <a:lnTo>
                  <a:pt x="2694127" y="0"/>
                </a:lnTo>
              </a:path>
            </a:pathLst>
          </a:custGeom>
          <a:ln w="54863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 lang="en-US" dirty="0"/>
          </a:p>
        </p:txBody>
      </p:sp>
      <p:pic>
        <p:nvPicPr>
          <p:cNvPr id="3" name="Picture Placeholder 2"/>
          <p:cNvPicPr>
            <a:picLocks noGrp="1" noChangeAspect="1"/>
          </p:cNvPicPr>
          <p:nvPr>
            <p:ph type="pic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14" name="TextBox 13"/>
          <p:cNvSpPr txBox="1"/>
          <p:nvPr/>
        </p:nvSpPr>
        <p:spPr>
          <a:xfrm>
            <a:off x="6388499" y="4967708"/>
            <a:ext cx="48163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DO" sz="32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Answer…</a:t>
            </a:r>
            <a:endParaRPr lang="es-DO" sz="32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020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</p:bldLst>
  </p:timing>
</p:sld>
</file>

<file path=ppt/theme/theme1.xml><?xml version="1.0" encoding="utf-8"?>
<a:theme xmlns:a="http://schemas.openxmlformats.org/drawingml/2006/main" name="Office Theme">
  <a:themeElements>
    <a:clrScheme name="Custom 30">
      <a:dk1>
        <a:sysClr val="windowText" lastClr="000000"/>
      </a:dk1>
      <a:lt1>
        <a:sysClr val="window" lastClr="FFFFFF"/>
      </a:lt1>
      <a:dk2>
        <a:srgbClr val="00292E"/>
      </a:dk2>
      <a:lt2>
        <a:srgbClr val="64B2C1"/>
      </a:lt2>
      <a:accent1>
        <a:srgbClr val="F0CDA1"/>
      </a:accent1>
      <a:accent2>
        <a:srgbClr val="107082"/>
      </a:accent2>
      <a:accent3>
        <a:srgbClr val="054854"/>
      </a:accent3>
      <a:accent4>
        <a:srgbClr val="00AEEF"/>
      </a:accent4>
      <a:accent5>
        <a:srgbClr val="F99927"/>
      </a:accent5>
      <a:accent6>
        <a:srgbClr val="EC7216"/>
      </a:accent6>
      <a:hlink>
        <a:srgbClr val="000000"/>
      </a:hlink>
      <a:folHlink>
        <a:srgbClr val="000000"/>
      </a:folHlink>
    </a:clrScheme>
    <a:fontScheme name="Custom 24">
      <a:majorFont>
        <a:latin typeface="Gill Sans MT"/>
        <a:ea typeface=""/>
        <a:cs typeface=""/>
      </a:majorFont>
      <a:minorFont>
        <a:latin typeface="Arial 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M45022061_Professional services marketing plan_SL_V1" id="{B214D568-CC3C-4109-877A-D7A12976D35F}" vid="{D425069E-A49A-4A86-9A62-1864F0635A9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426FE2C-7640-4BF0-9D68-FDFD4151FD5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C118CE8-9293-4220-BA3B-5D353B13ABC9}">
  <ds:schemaRefs>
    <ds:schemaRef ds:uri="http://schemas.microsoft.com/office/infopath/2007/PartnerControls"/>
    <ds:schemaRef ds:uri="http://purl.org/dc/elements/1.1/"/>
    <ds:schemaRef ds:uri="http://www.w3.org/XML/1998/namespace"/>
    <ds:schemaRef ds:uri="71af3243-3dd4-4a8d-8c0d-dd76da1f02a5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16c05727-aa75-4e4a-9b5f-8a80a1165891"/>
    <ds:schemaRef ds:uri="http://schemas.microsoft.com/office/2006/metadata/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A2DDA16B-F3AC-4A5B-9F5F-6F5A8F47A9E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Professional services marketing plan</Template>
  <TotalTime>0</TotalTime>
  <Words>523</Words>
  <Application>Microsoft Macintosh PowerPoint</Application>
  <PresentationFormat>Widescreen</PresentationFormat>
  <Paragraphs>77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Arial </vt:lpstr>
      <vt:lpstr>Calibri</vt:lpstr>
      <vt:lpstr>Gill Sans MT</vt:lpstr>
      <vt:lpstr>Office Theme</vt:lpstr>
      <vt:lpstr>FAMILIES WITH HOPE</vt:lpstr>
      <vt:lpstr>LESSON 3: It’s A Matter of Communication </vt:lpstr>
      <vt:lpstr>LESSON 3: It’s A Matter of Communication </vt:lpstr>
      <vt:lpstr>LESSON 3: It’s A Matter of Communication </vt:lpstr>
      <vt:lpstr>LESSON 3: It’s A Matter of Communication </vt:lpstr>
      <vt:lpstr>LESSON 3: It’s A Matter of Communication </vt:lpstr>
      <vt:lpstr>LESSON 3: It’s A Matter of Communication </vt:lpstr>
      <vt:lpstr>LESSON 3: It’s A Matter of Communication </vt:lpstr>
      <vt:lpstr>LESSON 3: It’s A Matter of Communication </vt:lpstr>
      <vt:lpstr>LESSON 3: It’s A Matter of Communication </vt:lpstr>
      <vt:lpstr>LESSON 3: It’s A Matter of Communication </vt:lpstr>
      <vt:lpstr>Let’s Comment …</vt:lpstr>
      <vt:lpstr>MY REACTION…</vt:lpstr>
      <vt:lpstr>PRAYER REQUESTS</vt:lpstr>
      <vt:lpstr>PowerPoint Presentation</vt:lpstr>
    </vt:vector>
  </TitlesOfParts>
  <Company/>
  <LinksUpToDate>false</LinksUpToDate>
  <SharedDoc>false</SharedDoc>
  <HyperlinksChanged>false</HyperlinksChanged>
  <AppVersion>15.0026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2020-08-03T12:54:30Z</dcterms:created>
  <dcterms:modified xsi:type="dcterms:W3CDTF">2021-04-26T21:16:35Z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