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25"/>
  </p:notesMasterIdLst>
  <p:handoutMasterIdLst>
    <p:handoutMasterId r:id="rId26"/>
  </p:handoutMasterIdLst>
  <p:sldIdLst>
    <p:sldId id="289" r:id="rId5"/>
    <p:sldId id="278" r:id="rId6"/>
    <p:sldId id="309" r:id="rId7"/>
    <p:sldId id="315" r:id="rId8"/>
    <p:sldId id="316" r:id="rId9"/>
    <p:sldId id="310" r:id="rId10"/>
    <p:sldId id="317" r:id="rId11"/>
    <p:sldId id="318" r:id="rId12"/>
    <p:sldId id="319" r:id="rId13"/>
    <p:sldId id="327" r:id="rId14"/>
    <p:sldId id="328" r:id="rId15"/>
    <p:sldId id="320" r:id="rId16"/>
    <p:sldId id="321" r:id="rId17"/>
    <p:sldId id="322" r:id="rId18"/>
    <p:sldId id="323" r:id="rId19"/>
    <p:sldId id="324" r:id="rId20"/>
    <p:sldId id="307" r:id="rId21"/>
    <p:sldId id="302" r:id="rId22"/>
    <p:sldId id="326" r:id="rId23"/>
    <p:sldId id="32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13"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A2"/>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6" autoAdjust="0"/>
    <p:restoredTop sz="94670"/>
  </p:normalViewPr>
  <p:slideViewPr>
    <p:cSldViewPr snapToGrid="0">
      <p:cViewPr varScale="1">
        <p:scale>
          <a:sx n="59" d="100"/>
          <a:sy n="59" d="100"/>
        </p:scale>
        <p:origin x="200" y="440"/>
      </p:cViewPr>
      <p:guideLst>
        <p:guide pos="3840"/>
        <p:guide orient="horz" pos="2160"/>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commentAuthors" Target="commentAuthors.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B3D6640C-F6A0-4351-856B-14836F234E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FC280B7B-2795-4857-B84E-9C600536AE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120AE1-5DBC-4417-A73B-5F29B67C532C}" type="datetimeFigureOut">
              <a:rPr lang="en-US" smtClean="0"/>
              <a:t>4/26/21</a:t>
            </a:fld>
            <a:endParaRPr lang="en-US" dirty="0"/>
          </a:p>
        </p:txBody>
      </p:sp>
      <p:sp>
        <p:nvSpPr>
          <p:cNvPr id="4" name="Footer Placeholder 3">
            <a:extLst>
              <a:ext uri="{FF2B5EF4-FFF2-40B4-BE49-F238E27FC236}">
                <a16:creationId xmlns="" xmlns:a16="http://schemas.microsoft.com/office/drawing/2014/main" id="{96C3ACD6-6E00-4BE1-A684-34A6BD202E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BA7F20A5-CEF2-4B11-A0A4-0F4BC0BD64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822411-A9A9-4A09-A341-69C657AB42A1}" type="slidenum">
              <a:rPr lang="en-US" smtClean="0"/>
              <a:t>‹#›</a:t>
            </a:fld>
            <a:endParaRPr lang="en-US" dirty="0"/>
          </a:p>
        </p:txBody>
      </p:sp>
    </p:spTree>
    <p:extLst>
      <p:ext uri="{BB962C8B-B14F-4D97-AF65-F5344CB8AC3E}">
        <p14:creationId xmlns:p14="http://schemas.microsoft.com/office/powerpoint/2010/main" val="655888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16A9CD-5E57-4C86-B862-09CA519924BA}" type="datetimeFigureOut">
              <a:rPr lang="en-US" smtClean="0"/>
              <a:t>4/26/21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A004F4-F240-48F9-8AE1-486585C7F00D}" type="slidenum">
              <a:rPr lang="en-US" smtClean="0"/>
              <a:t>‹#›</a:t>
            </a:fld>
            <a:endParaRPr lang="en-US" dirty="0"/>
          </a:p>
        </p:txBody>
      </p:sp>
    </p:spTree>
    <p:extLst>
      <p:ext uri="{BB962C8B-B14F-4D97-AF65-F5344CB8AC3E}">
        <p14:creationId xmlns:p14="http://schemas.microsoft.com/office/powerpoint/2010/main" val="215488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a:t>
            </a:fld>
            <a:endParaRPr lang="en-US" dirty="0"/>
          </a:p>
        </p:txBody>
      </p:sp>
    </p:spTree>
    <p:extLst>
      <p:ext uri="{BB962C8B-B14F-4D97-AF65-F5344CB8AC3E}">
        <p14:creationId xmlns:p14="http://schemas.microsoft.com/office/powerpoint/2010/main" val="3140170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10</a:t>
            </a:fld>
            <a:endParaRPr lang="en-US" dirty="0"/>
          </a:p>
        </p:txBody>
      </p:sp>
    </p:spTree>
    <p:extLst>
      <p:ext uri="{BB962C8B-B14F-4D97-AF65-F5344CB8AC3E}">
        <p14:creationId xmlns:p14="http://schemas.microsoft.com/office/powerpoint/2010/main" val="761374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11</a:t>
            </a:fld>
            <a:endParaRPr lang="en-US" dirty="0"/>
          </a:p>
        </p:txBody>
      </p:sp>
    </p:spTree>
    <p:extLst>
      <p:ext uri="{BB962C8B-B14F-4D97-AF65-F5344CB8AC3E}">
        <p14:creationId xmlns:p14="http://schemas.microsoft.com/office/powerpoint/2010/main" val="50213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12</a:t>
            </a:fld>
            <a:endParaRPr lang="en-US" dirty="0"/>
          </a:p>
        </p:txBody>
      </p:sp>
    </p:spTree>
    <p:extLst>
      <p:ext uri="{BB962C8B-B14F-4D97-AF65-F5344CB8AC3E}">
        <p14:creationId xmlns:p14="http://schemas.microsoft.com/office/powerpoint/2010/main" val="3625746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13</a:t>
            </a:fld>
            <a:endParaRPr lang="en-US" dirty="0"/>
          </a:p>
        </p:txBody>
      </p:sp>
    </p:spTree>
    <p:extLst>
      <p:ext uri="{BB962C8B-B14F-4D97-AF65-F5344CB8AC3E}">
        <p14:creationId xmlns:p14="http://schemas.microsoft.com/office/powerpoint/2010/main" val="594815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14</a:t>
            </a:fld>
            <a:endParaRPr lang="en-US" dirty="0"/>
          </a:p>
        </p:txBody>
      </p:sp>
    </p:spTree>
    <p:extLst>
      <p:ext uri="{BB962C8B-B14F-4D97-AF65-F5344CB8AC3E}">
        <p14:creationId xmlns:p14="http://schemas.microsoft.com/office/powerpoint/2010/main" val="3090917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15</a:t>
            </a:fld>
            <a:endParaRPr lang="en-US" dirty="0"/>
          </a:p>
        </p:txBody>
      </p:sp>
    </p:spTree>
    <p:extLst>
      <p:ext uri="{BB962C8B-B14F-4D97-AF65-F5344CB8AC3E}">
        <p14:creationId xmlns:p14="http://schemas.microsoft.com/office/powerpoint/2010/main" val="1849242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16</a:t>
            </a:fld>
            <a:endParaRPr lang="en-US" dirty="0"/>
          </a:p>
        </p:txBody>
      </p:sp>
    </p:spTree>
    <p:extLst>
      <p:ext uri="{BB962C8B-B14F-4D97-AF65-F5344CB8AC3E}">
        <p14:creationId xmlns:p14="http://schemas.microsoft.com/office/powerpoint/2010/main" val="969993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17</a:t>
            </a:fld>
            <a:endParaRPr lang="en-US" dirty="0"/>
          </a:p>
        </p:txBody>
      </p:sp>
    </p:spTree>
    <p:extLst>
      <p:ext uri="{BB962C8B-B14F-4D97-AF65-F5344CB8AC3E}">
        <p14:creationId xmlns:p14="http://schemas.microsoft.com/office/powerpoint/2010/main" val="2215363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18</a:t>
            </a:fld>
            <a:endParaRPr lang="en-US" dirty="0"/>
          </a:p>
        </p:txBody>
      </p:sp>
    </p:spTree>
    <p:extLst>
      <p:ext uri="{BB962C8B-B14F-4D97-AF65-F5344CB8AC3E}">
        <p14:creationId xmlns:p14="http://schemas.microsoft.com/office/powerpoint/2010/main" val="3070863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19</a:t>
            </a:fld>
            <a:endParaRPr lang="en-US" dirty="0"/>
          </a:p>
        </p:txBody>
      </p:sp>
    </p:spTree>
    <p:extLst>
      <p:ext uri="{BB962C8B-B14F-4D97-AF65-F5344CB8AC3E}">
        <p14:creationId xmlns:p14="http://schemas.microsoft.com/office/powerpoint/2010/main" val="1696150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2</a:t>
            </a:fld>
            <a:endParaRPr lang="en-US" dirty="0"/>
          </a:p>
        </p:txBody>
      </p:sp>
    </p:spTree>
    <p:extLst>
      <p:ext uri="{BB962C8B-B14F-4D97-AF65-F5344CB8AC3E}">
        <p14:creationId xmlns:p14="http://schemas.microsoft.com/office/powerpoint/2010/main" val="2089699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20</a:t>
            </a:fld>
            <a:endParaRPr lang="en-US" dirty="0"/>
          </a:p>
        </p:txBody>
      </p:sp>
    </p:spTree>
    <p:extLst>
      <p:ext uri="{BB962C8B-B14F-4D97-AF65-F5344CB8AC3E}">
        <p14:creationId xmlns:p14="http://schemas.microsoft.com/office/powerpoint/2010/main" val="1007023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3</a:t>
            </a:fld>
            <a:endParaRPr lang="en-US" dirty="0"/>
          </a:p>
        </p:txBody>
      </p:sp>
    </p:spTree>
    <p:extLst>
      <p:ext uri="{BB962C8B-B14F-4D97-AF65-F5344CB8AC3E}">
        <p14:creationId xmlns:p14="http://schemas.microsoft.com/office/powerpoint/2010/main" val="2508630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4</a:t>
            </a:fld>
            <a:endParaRPr lang="en-US" dirty="0"/>
          </a:p>
        </p:txBody>
      </p:sp>
    </p:spTree>
    <p:extLst>
      <p:ext uri="{BB962C8B-B14F-4D97-AF65-F5344CB8AC3E}">
        <p14:creationId xmlns:p14="http://schemas.microsoft.com/office/powerpoint/2010/main" val="3339933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5</a:t>
            </a:fld>
            <a:endParaRPr lang="en-US" dirty="0"/>
          </a:p>
        </p:txBody>
      </p:sp>
    </p:spTree>
    <p:extLst>
      <p:ext uri="{BB962C8B-B14F-4D97-AF65-F5344CB8AC3E}">
        <p14:creationId xmlns:p14="http://schemas.microsoft.com/office/powerpoint/2010/main" val="1384206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6</a:t>
            </a:fld>
            <a:endParaRPr lang="en-US" dirty="0"/>
          </a:p>
        </p:txBody>
      </p:sp>
    </p:spTree>
    <p:extLst>
      <p:ext uri="{BB962C8B-B14F-4D97-AF65-F5344CB8AC3E}">
        <p14:creationId xmlns:p14="http://schemas.microsoft.com/office/powerpoint/2010/main" val="2595632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7</a:t>
            </a:fld>
            <a:endParaRPr lang="en-US" dirty="0"/>
          </a:p>
        </p:txBody>
      </p:sp>
    </p:spTree>
    <p:extLst>
      <p:ext uri="{BB962C8B-B14F-4D97-AF65-F5344CB8AC3E}">
        <p14:creationId xmlns:p14="http://schemas.microsoft.com/office/powerpoint/2010/main" val="841132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8</a:t>
            </a:fld>
            <a:endParaRPr lang="en-US" dirty="0"/>
          </a:p>
        </p:txBody>
      </p:sp>
    </p:spTree>
    <p:extLst>
      <p:ext uri="{BB962C8B-B14F-4D97-AF65-F5344CB8AC3E}">
        <p14:creationId xmlns:p14="http://schemas.microsoft.com/office/powerpoint/2010/main" val="1811805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9</a:t>
            </a:fld>
            <a:endParaRPr lang="en-US" dirty="0"/>
          </a:p>
        </p:txBody>
      </p:sp>
    </p:spTree>
    <p:extLst>
      <p:ext uri="{BB962C8B-B14F-4D97-AF65-F5344CB8AC3E}">
        <p14:creationId xmlns:p14="http://schemas.microsoft.com/office/powerpoint/2010/main" val="3495081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97D165-49B0-44FF-A267-367F5A6EE306}"/>
              </a:ext>
            </a:extLst>
          </p:cNvPr>
          <p:cNvSpPr>
            <a:spLocks noGrp="1"/>
          </p:cNvSpPr>
          <p:nvPr>
            <p:ph type="ctrTitle"/>
          </p:nvPr>
        </p:nvSpPr>
        <p:spPr>
          <a:xfrm>
            <a:off x="1524000" y="2039514"/>
            <a:ext cx="9144000" cy="2128049"/>
          </a:xfrm>
        </p:spPr>
        <p:txBody>
          <a:bodyPr anchor="b"/>
          <a:lstStyle>
            <a:lvl1pPr algn="ctr">
              <a:lnSpc>
                <a:spcPct val="125000"/>
              </a:lnSpc>
              <a:defRPr sz="6000">
                <a:solidFill>
                  <a:schemeClr val="bg1"/>
                </a:solidFill>
              </a:defRPr>
            </a:lvl1pPr>
          </a:lstStyle>
          <a:p>
            <a:r>
              <a:rPr lang="en-US" noProof="0"/>
              <a:t>Click to edit Master title style</a:t>
            </a:r>
          </a:p>
        </p:txBody>
      </p:sp>
      <p:sp>
        <p:nvSpPr>
          <p:cNvPr id="3" name="Subtitle 2">
            <a:extLst>
              <a:ext uri="{FF2B5EF4-FFF2-40B4-BE49-F238E27FC236}">
                <a16:creationId xmlns="" xmlns:a16="http://schemas.microsoft.com/office/drawing/2014/main" id="{56B52800-74D6-4A78-AC9B-8E737A1A3B0D}"/>
              </a:ext>
            </a:extLst>
          </p:cNvPr>
          <p:cNvSpPr>
            <a:spLocks noGrp="1"/>
          </p:cNvSpPr>
          <p:nvPr>
            <p:ph type="subTitle" idx="1"/>
          </p:nvPr>
        </p:nvSpPr>
        <p:spPr>
          <a:xfrm>
            <a:off x="1524000" y="4221162"/>
            <a:ext cx="9144000" cy="882001"/>
          </a:xfrm>
          <a:solidFill>
            <a:schemeClr val="accent2">
              <a:alpha val="90000"/>
            </a:schemeClr>
          </a:solidFill>
        </p:spPr>
        <p:txBody>
          <a:bodyPr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500" b="1" i="1" kern="1200" spc="65" dirty="0">
                <a:solidFill>
                  <a:schemeClr val="accent1"/>
                </a:solidFill>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 xmlns:a16="http://schemas.microsoft.com/office/drawing/2014/main" id="{88B91F7B-C4AF-4FC6-A6BE-657DEF6D5358}"/>
              </a:ext>
            </a:extLst>
          </p:cNvPr>
          <p:cNvSpPr>
            <a:spLocks noGrp="1"/>
          </p:cNvSpPr>
          <p:nvPr>
            <p:ph type="dt" sz="half" idx="10"/>
          </p:nvPr>
        </p:nvSpPr>
        <p:spPr/>
        <p:txBody>
          <a:bodyPr/>
          <a:lstStyle/>
          <a:p>
            <a:fld id="{8DA08ED5-AEFE-4443-9040-726EF6690995}" type="datetime1">
              <a:rPr lang="en-US" smtClean="0"/>
              <a:t>4/26/21</a:t>
            </a:fld>
            <a:endParaRPr lang="en-US" dirty="0"/>
          </a:p>
        </p:txBody>
      </p:sp>
      <p:sp>
        <p:nvSpPr>
          <p:cNvPr id="5" name="Footer Placeholder 4">
            <a:extLst>
              <a:ext uri="{FF2B5EF4-FFF2-40B4-BE49-F238E27FC236}">
                <a16:creationId xmlns="" xmlns:a16="http://schemas.microsoft.com/office/drawing/2014/main" id="{5BED32F8-B0C7-4332-B0A5-BC19DD8C4C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B0030946-D0C7-4F78-94B0-427DAA6D5CB0}"/>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2189509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icture with Three Sections">
    <p:spTree>
      <p:nvGrpSpPr>
        <p:cNvPr id="1" name=""/>
        <p:cNvGrpSpPr/>
        <p:nvPr/>
      </p:nvGrpSpPr>
      <p:grpSpPr>
        <a:xfrm>
          <a:off x="0" y="0"/>
          <a:ext cx="0" cy="0"/>
          <a:chOff x="0" y="0"/>
          <a:chExt cx="0" cy="0"/>
        </a:xfrm>
      </p:grpSpPr>
      <p:sp>
        <p:nvSpPr>
          <p:cNvPr id="8" name="object 3">
            <a:extLst>
              <a:ext uri="{FF2B5EF4-FFF2-40B4-BE49-F238E27FC236}">
                <a16:creationId xmlns="" xmlns:a16="http://schemas.microsoft.com/office/drawing/2014/main" id="{29F16048-FF4E-41B1-B3D4-0FB210A70DF2}"/>
              </a:ext>
            </a:extLst>
          </p:cNvPr>
          <p:cNvSpPr/>
          <p:nvPr userDrawn="1"/>
        </p:nvSpPr>
        <p:spPr>
          <a:xfrm>
            <a:off x="5294630" y="0"/>
            <a:ext cx="6897370" cy="6858000"/>
          </a:xfrm>
          <a:custGeom>
            <a:avLst/>
            <a:gdLst/>
            <a:ahLst/>
            <a:cxnLst/>
            <a:rect l="l" t="t" r="r" b="b"/>
            <a:pathLst>
              <a:path w="6897370" h="6858000">
                <a:moveTo>
                  <a:pt x="0" y="6858000"/>
                </a:moveTo>
                <a:lnTo>
                  <a:pt x="6896900" y="6858000"/>
                </a:lnTo>
                <a:lnTo>
                  <a:pt x="6896900" y="0"/>
                </a:lnTo>
                <a:lnTo>
                  <a:pt x="0" y="0"/>
                </a:lnTo>
                <a:lnTo>
                  <a:pt x="0" y="6858000"/>
                </a:lnTo>
                <a:close/>
              </a:path>
            </a:pathLst>
          </a:custGeom>
          <a:solidFill>
            <a:schemeClr val="accent2"/>
          </a:solidFill>
        </p:spPr>
        <p:txBody>
          <a:bodyPr wrap="square" lIns="0" tIns="0" rIns="0" bIns="0" rtlCol="0"/>
          <a:lstStyle/>
          <a:p>
            <a:endParaRPr lang="en-US" noProof="0" dirty="0"/>
          </a:p>
        </p:txBody>
      </p:sp>
      <p:sp>
        <p:nvSpPr>
          <p:cNvPr id="11" name="Oval 10">
            <a:extLst>
              <a:ext uri="{FF2B5EF4-FFF2-40B4-BE49-F238E27FC236}">
                <a16:creationId xmlns="" xmlns:a16="http://schemas.microsoft.com/office/drawing/2014/main" id="{98AB8B54-69CD-4C57-8DBB-02A0E09851DD}"/>
              </a:ext>
            </a:extLst>
          </p:cNvPr>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4690E0AA-5363-4861-AB6B-0E4D34D74B92}"/>
              </a:ext>
            </a:extLst>
          </p:cNvPr>
          <p:cNvSpPr>
            <a:spLocks noGrp="1"/>
          </p:cNvSpPr>
          <p:nvPr>
            <p:ph type="title"/>
          </p:nvPr>
        </p:nvSpPr>
        <p:spPr>
          <a:xfrm>
            <a:off x="839788" y="417362"/>
            <a:ext cx="3932237" cy="1302111"/>
          </a:xfrm>
        </p:spPr>
        <p:txBody>
          <a:bodyPr anchor="b"/>
          <a:lstStyle>
            <a:lvl1pPr>
              <a:defRPr sz="3200"/>
            </a:lvl1pPr>
          </a:lstStyle>
          <a:p>
            <a:r>
              <a:rPr lang="en-US"/>
              <a:t>Click to edit Master title style</a:t>
            </a:r>
          </a:p>
        </p:txBody>
      </p:sp>
      <p:sp>
        <p:nvSpPr>
          <p:cNvPr id="4" name="Text Placeholder 3">
            <a:extLst>
              <a:ext uri="{FF2B5EF4-FFF2-40B4-BE49-F238E27FC236}">
                <a16:creationId xmlns="" xmlns:a16="http://schemas.microsoft.com/office/drawing/2014/main" id="{EA79774D-36EB-4201-B1AC-922DD2E06640}"/>
              </a:ext>
            </a:extLst>
          </p:cNvPr>
          <p:cNvSpPr>
            <a:spLocks noGrp="1"/>
          </p:cNvSpPr>
          <p:nvPr>
            <p:ph type="body" sz="half" idx="2"/>
          </p:nvPr>
        </p:nvSpPr>
        <p:spPr>
          <a:xfrm>
            <a:off x="7294251" y="1192697"/>
            <a:ext cx="4057961" cy="1431234"/>
          </a:xfrm>
        </p:spPr>
        <p:txBody>
          <a:bodyPr/>
          <a:lstStyle>
            <a:lvl1pPr marL="0" indent="0">
              <a:buNone/>
              <a:defRPr sz="1600">
                <a:solidFill>
                  <a:schemeClr val="bg2">
                    <a:lumMod val="40000"/>
                    <a:lumOff val="6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AD1E234-1CB2-41A0-B40D-7E7F160CBA11}"/>
              </a:ext>
            </a:extLst>
          </p:cNvPr>
          <p:cNvSpPr>
            <a:spLocks noGrp="1"/>
          </p:cNvSpPr>
          <p:nvPr>
            <p:ph type="dt" sz="half" idx="10"/>
          </p:nvPr>
        </p:nvSpPr>
        <p:spPr/>
        <p:txBody>
          <a:bodyPr/>
          <a:lstStyle/>
          <a:p>
            <a:fld id="{8C6D634D-0427-413D-A0D0-098959D06FEF}" type="datetime1">
              <a:rPr lang="en-US" smtClean="0"/>
              <a:t>4/26/21</a:t>
            </a:fld>
            <a:endParaRPr lang="en-US" dirty="0"/>
          </a:p>
        </p:txBody>
      </p:sp>
      <p:sp>
        <p:nvSpPr>
          <p:cNvPr id="6" name="Footer Placeholder 5">
            <a:extLst>
              <a:ext uri="{FF2B5EF4-FFF2-40B4-BE49-F238E27FC236}">
                <a16:creationId xmlns="" xmlns:a16="http://schemas.microsoft.com/office/drawing/2014/main" id="{99FD472E-6334-4051-B4D9-6361A819F7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192384B9-6290-4070-B7D1-A105B27F0CB0}"/>
              </a:ext>
            </a:extLst>
          </p:cNvPr>
          <p:cNvSpPr>
            <a:spLocks noGrp="1"/>
          </p:cNvSpPr>
          <p:nvPr>
            <p:ph type="sldNum" sz="quarter" idx="12"/>
          </p:nvPr>
        </p:nvSpPr>
        <p:spPr/>
        <p:txBody>
          <a:bodyPr/>
          <a:lstStyle/>
          <a:p>
            <a:fld id="{82EE24B5-652C-4DB5-B7C3-B5BBEC1280B1}" type="slidenum">
              <a:rPr lang="en-US" smtClean="0"/>
              <a:t>‹#›</a:t>
            </a:fld>
            <a:endParaRPr lang="en-US" dirty="0"/>
          </a:p>
        </p:txBody>
      </p:sp>
      <p:sp>
        <p:nvSpPr>
          <p:cNvPr id="9" name="object 2">
            <a:extLst>
              <a:ext uri="{FF2B5EF4-FFF2-40B4-BE49-F238E27FC236}">
                <a16:creationId xmlns="" xmlns:a16="http://schemas.microsoft.com/office/drawing/2014/main" id="{9337951D-6DB6-4713-9200-E8513CDEB6B3}"/>
              </a:ext>
            </a:extLst>
          </p:cNvPr>
          <p:cNvSpPr/>
          <p:nvPr userDrawn="1"/>
        </p:nvSpPr>
        <p:spPr>
          <a:xfrm>
            <a:off x="0" y="2430411"/>
            <a:ext cx="3625850" cy="3438525"/>
          </a:xfrm>
          <a:custGeom>
            <a:avLst/>
            <a:gdLst/>
            <a:ahLst/>
            <a:cxnLst/>
            <a:rect l="l" t="t" r="r" b="b"/>
            <a:pathLst>
              <a:path w="3625850" h="3438525">
                <a:moveTo>
                  <a:pt x="0" y="3438486"/>
                </a:moveTo>
                <a:lnTo>
                  <a:pt x="3625596" y="3438486"/>
                </a:lnTo>
                <a:lnTo>
                  <a:pt x="3625596" y="0"/>
                </a:lnTo>
                <a:lnTo>
                  <a:pt x="0" y="0"/>
                </a:lnTo>
                <a:lnTo>
                  <a:pt x="0" y="3438486"/>
                </a:lnTo>
                <a:close/>
              </a:path>
            </a:pathLst>
          </a:custGeom>
          <a:solidFill>
            <a:schemeClr val="accent1"/>
          </a:solidFill>
        </p:spPr>
        <p:txBody>
          <a:bodyPr wrap="square" lIns="0" tIns="0" rIns="0" bIns="0" rtlCol="0"/>
          <a:lstStyle/>
          <a:p>
            <a:endParaRPr lang="en-US" noProof="0" dirty="0"/>
          </a:p>
        </p:txBody>
      </p:sp>
      <p:sp>
        <p:nvSpPr>
          <p:cNvPr id="3" name="Picture Placeholder 2">
            <a:extLst>
              <a:ext uri="{FF2B5EF4-FFF2-40B4-BE49-F238E27FC236}">
                <a16:creationId xmlns="" xmlns:a16="http://schemas.microsoft.com/office/drawing/2014/main" id="{8D44B7CE-2038-4CCA-AA8A-D03DE5FD956E}"/>
              </a:ext>
            </a:extLst>
          </p:cNvPr>
          <p:cNvSpPr>
            <a:spLocks noGrp="1"/>
          </p:cNvSpPr>
          <p:nvPr>
            <p:ph type="pic" idx="1"/>
          </p:nvPr>
        </p:nvSpPr>
        <p:spPr>
          <a:xfrm>
            <a:off x="0" y="2781223"/>
            <a:ext cx="6040800" cy="2736901"/>
          </a:xfrm>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Picture Placeholder 28">
            <a:extLst>
              <a:ext uri="{FF2B5EF4-FFF2-40B4-BE49-F238E27FC236}">
                <a16:creationId xmlns="" xmlns:a16="http://schemas.microsoft.com/office/drawing/2014/main" id="{2EB2F967-97B6-4CA8-B3E7-5FF7CA2BDD8C}"/>
              </a:ext>
            </a:extLst>
          </p:cNvPr>
          <p:cNvSpPr>
            <a:spLocks noGrp="1"/>
          </p:cNvSpPr>
          <p:nvPr>
            <p:ph type="pic" sz="quarter" idx="19"/>
          </p:nvPr>
        </p:nvSpPr>
        <p:spPr>
          <a:xfrm>
            <a:off x="6586106" y="1188012"/>
            <a:ext cx="376237" cy="376237"/>
          </a:xfrm>
        </p:spPr>
        <p:txBody>
          <a:bodyPr>
            <a:normAutofit/>
          </a:bodyPr>
          <a:lstStyle>
            <a:lvl1pPr marL="0" indent="0" algn="ctr">
              <a:buNone/>
              <a:defRPr sz="400"/>
            </a:lvl1pPr>
          </a:lstStyle>
          <a:p>
            <a:r>
              <a:rPr lang="en-US"/>
              <a:t>Click icon to add picture</a:t>
            </a:r>
            <a:endParaRPr lang="en-US" dirty="0"/>
          </a:p>
        </p:txBody>
      </p:sp>
      <p:sp>
        <p:nvSpPr>
          <p:cNvPr id="13" name="Picture Placeholder 28">
            <a:extLst>
              <a:ext uri="{FF2B5EF4-FFF2-40B4-BE49-F238E27FC236}">
                <a16:creationId xmlns="" xmlns:a16="http://schemas.microsoft.com/office/drawing/2014/main" id="{5E78E133-FE09-456A-8463-9EFAC6ADE26B}"/>
              </a:ext>
            </a:extLst>
          </p:cNvPr>
          <p:cNvSpPr>
            <a:spLocks noGrp="1"/>
          </p:cNvSpPr>
          <p:nvPr>
            <p:ph type="pic" sz="quarter" idx="22"/>
          </p:nvPr>
        </p:nvSpPr>
        <p:spPr>
          <a:xfrm>
            <a:off x="6586106" y="2878015"/>
            <a:ext cx="376237" cy="376237"/>
          </a:xfrm>
        </p:spPr>
        <p:txBody>
          <a:bodyPr>
            <a:normAutofit/>
          </a:bodyPr>
          <a:lstStyle>
            <a:lvl1pPr marL="0" indent="0" algn="ctr">
              <a:buNone/>
              <a:defRPr sz="400"/>
            </a:lvl1pPr>
          </a:lstStyle>
          <a:p>
            <a:r>
              <a:rPr lang="en-US"/>
              <a:t>Click icon to add picture</a:t>
            </a:r>
            <a:endParaRPr lang="en-US" dirty="0"/>
          </a:p>
        </p:txBody>
      </p:sp>
      <p:sp>
        <p:nvSpPr>
          <p:cNvPr id="14" name="Text Placeholder 3">
            <a:extLst>
              <a:ext uri="{FF2B5EF4-FFF2-40B4-BE49-F238E27FC236}">
                <a16:creationId xmlns="" xmlns:a16="http://schemas.microsoft.com/office/drawing/2014/main" id="{7F0C3496-EA4B-43E5-9704-968F80A8552C}"/>
              </a:ext>
            </a:extLst>
          </p:cNvPr>
          <p:cNvSpPr>
            <a:spLocks noGrp="1"/>
          </p:cNvSpPr>
          <p:nvPr>
            <p:ph type="body" sz="half" idx="23"/>
          </p:nvPr>
        </p:nvSpPr>
        <p:spPr>
          <a:xfrm>
            <a:off x="7294250" y="2880357"/>
            <a:ext cx="4057961" cy="1431234"/>
          </a:xfrm>
        </p:spPr>
        <p:txBody>
          <a:bodyPr/>
          <a:lstStyle>
            <a:lvl1pPr marL="0" indent="0">
              <a:buNone/>
              <a:defRPr sz="1600">
                <a:solidFill>
                  <a:schemeClr val="bg2">
                    <a:lumMod val="40000"/>
                    <a:lumOff val="6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Picture Placeholder 28">
            <a:extLst>
              <a:ext uri="{FF2B5EF4-FFF2-40B4-BE49-F238E27FC236}">
                <a16:creationId xmlns="" xmlns:a16="http://schemas.microsoft.com/office/drawing/2014/main" id="{13414E14-9FEB-40F8-AE6E-319637A8F1CB}"/>
              </a:ext>
            </a:extLst>
          </p:cNvPr>
          <p:cNvSpPr>
            <a:spLocks noGrp="1"/>
          </p:cNvSpPr>
          <p:nvPr>
            <p:ph type="pic" sz="quarter" idx="24"/>
          </p:nvPr>
        </p:nvSpPr>
        <p:spPr>
          <a:xfrm>
            <a:off x="6586106" y="4568018"/>
            <a:ext cx="376237" cy="376237"/>
          </a:xfrm>
        </p:spPr>
        <p:txBody>
          <a:bodyPr>
            <a:normAutofit/>
          </a:bodyPr>
          <a:lstStyle>
            <a:lvl1pPr marL="0" indent="0" algn="ctr">
              <a:buNone/>
              <a:defRPr sz="400"/>
            </a:lvl1pPr>
          </a:lstStyle>
          <a:p>
            <a:r>
              <a:rPr lang="en-US"/>
              <a:t>Click icon to add picture</a:t>
            </a:r>
            <a:endParaRPr lang="en-US" dirty="0"/>
          </a:p>
        </p:txBody>
      </p:sp>
      <p:sp>
        <p:nvSpPr>
          <p:cNvPr id="16" name="Text Placeholder 3">
            <a:extLst>
              <a:ext uri="{FF2B5EF4-FFF2-40B4-BE49-F238E27FC236}">
                <a16:creationId xmlns="" xmlns:a16="http://schemas.microsoft.com/office/drawing/2014/main" id="{8EC97C88-8B4C-4665-845B-95CE8F237779}"/>
              </a:ext>
            </a:extLst>
          </p:cNvPr>
          <p:cNvSpPr>
            <a:spLocks noGrp="1"/>
          </p:cNvSpPr>
          <p:nvPr>
            <p:ph type="body" sz="half" idx="25"/>
          </p:nvPr>
        </p:nvSpPr>
        <p:spPr>
          <a:xfrm>
            <a:off x="7294250" y="4568018"/>
            <a:ext cx="4057961" cy="1431234"/>
          </a:xfrm>
        </p:spPr>
        <p:txBody>
          <a:bodyPr/>
          <a:lstStyle>
            <a:lvl1pPr marL="0" indent="0">
              <a:buNone/>
              <a:defRPr sz="1600">
                <a:solidFill>
                  <a:schemeClr val="bg2">
                    <a:lumMod val="40000"/>
                    <a:lumOff val="6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56490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211141-A77D-4E0E-8CAF-4CD3B279937B}"/>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 xmlns:a16="http://schemas.microsoft.com/office/drawing/2014/main" id="{017EFDE0-5A54-402A-B0C3-6BC0BB739C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A2825AD-4585-4E37-A076-3D0070C9300C}"/>
              </a:ext>
            </a:extLst>
          </p:cNvPr>
          <p:cNvSpPr>
            <a:spLocks noGrp="1"/>
          </p:cNvSpPr>
          <p:nvPr>
            <p:ph type="dt" sz="half" idx="10"/>
          </p:nvPr>
        </p:nvSpPr>
        <p:spPr/>
        <p:txBody>
          <a:bodyPr/>
          <a:lstStyle/>
          <a:p>
            <a:fld id="{0312561F-7E45-400C-8758-912CDFE9410A}" type="datetime1">
              <a:rPr lang="en-US" smtClean="0"/>
              <a:t>4/26/21</a:t>
            </a:fld>
            <a:endParaRPr lang="en-US" dirty="0"/>
          </a:p>
        </p:txBody>
      </p:sp>
      <p:sp>
        <p:nvSpPr>
          <p:cNvPr id="5" name="Footer Placeholder 4">
            <a:extLst>
              <a:ext uri="{FF2B5EF4-FFF2-40B4-BE49-F238E27FC236}">
                <a16:creationId xmlns="" xmlns:a16="http://schemas.microsoft.com/office/drawing/2014/main" id="{512064AD-EDC3-4B13-8CD6-49EB60099E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7890FD1E-16F6-49B1-A938-8CE601ED7AFC}"/>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332546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9FA988-92AD-48D7-890A-AA0540961D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EAA999FA-A189-41DB-9CFC-D1356C5343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24D83DC-20E7-4B71-9794-36FC33B1BA03}"/>
              </a:ext>
            </a:extLst>
          </p:cNvPr>
          <p:cNvSpPr>
            <a:spLocks noGrp="1"/>
          </p:cNvSpPr>
          <p:nvPr>
            <p:ph type="dt" sz="half" idx="10"/>
          </p:nvPr>
        </p:nvSpPr>
        <p:spPr/>
        <p:txBody>
          <a:bodyPr/>
          <a:lstStyle/>
          <a:p>
            <a:fld id="{85E24BC7-4CDB-41D7-81AF-9CE8473FF4B8}" type="datetime1">
              <a:rPr lang="en-US" smtClean="0"/>
              <a:t>4/26/21</a:t>
            </a:fld>
            <a:endParaRPr lang="en-US" dirty="0"/>
          </a:p>
        </p:txBody>
      </p:sp>
      <p:sp>
        <p:nvSpPr>
          <p:cNvPr id="5" name="Footer Placeholder 4">
            <a:extLst>
              <a:ext uri="{FF2B5EF4-FFF2-40B4-BE49-F238E27FC236}">
                <a16:creationId xmlns="" xmlns:a16="http://schemas.microsoft.com/office/drawing/2014/main" id="{44E7D103-1290-4592-B37C-19C9C9DBEA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15955B1B-4A5C-42C7-99A5-B8217736F178}"/>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193320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 xmlns:a16="http://schemas.microsoft.com/office/drawing/2014/main" id="{4E60EB58-EF7E-435A-8B07-B5BCF3AF119F}"/>
              </a:ext>
            </a:extLst>
          </p:cNvPr>
          <p:cNvSpPr>
            <a:spLocks noGrp="1"/>
          </p:cNvSpPr>
          <p:nvPr>
            <p:ph type="sldNum" sz="quarter" idx="12"/>
          </p:nvPr>
        </p:nvSpPr>
        <p:spPr/>
        <p:txBody>
          <a:bodyPr/>
          <a:lstStyle/>
          <a:p>
            <a:fld id="{82EE24B5-652C-4DB5-B7C3-B5BBEC1280B1}" type="slidenum">
              <a:rPr lang="en-US" smtClean="0"/>
              <a:t>‹#›</a:t>
            </a:fld>
            <a:endParaRPr lang="en-US" dirty="0"/>
          </a:p>
        </p:txBody>
      </p:sp>
      <p:sp>
        <p:nvSpPr>
          <p:cNvPr id="2" name="Title 1">
            <a:extLst>
              <a:ext uri="{FF2B5EF4-FFF2-40B4-BE49-F238E27FC236}">
                <a16:creationId xmlns="" xmlns:a16="http://schemas.microsoft.com/office/drawing/2014/main" id="{E7F76098-6FA1-470A-BEF4-E4B0AC75E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B647ABC-6745-43B6-8A64-6E191BD65CA2}"/>
              </a:ext>
            </a:extLst>
          </p:cNvPr>
          <p:cNvSpPr>
            <a:spLocks noGrp="1"/>
          </p:cNvSpPr>
          <p:nvPr>
            <p:ph sz="half" idx="1"/>
          </p:nvPr>
        </p:nvSpPr>
        <p:spPr>
          <a:xfrm>
            <a:off x="838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a:extLst>
              <a:ext uri="{FF2B5EF4-FFF2-40B4-BE49-F238E27FC236}">
                <a16:creationId xmlns="" xmlns:a16="http://schemas.microsoft.com/office/drawing/2014/main" id="{E4387105-2538-4216-9A7E-445FA092F9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47F57DE0-C032-4FCC-9006-09C2C328A665}"/>
              </a:ext>
            </a:extLst>
          </p:cNvPr>
          <p:cNvSpPr>
            <a:spLocks noGrp="1"/>
          </p:cNvSpPr>
          <p:nvPr>
            <p:ph type="dt" sz="half" idx="10"/>
          </p:nvPr>
        </p:nvSpPr>
        <p:spPr/>
        <p:txBody>
          <a:bodyPr/>
          <a:lstStyle/>
          <a:p>
            <a:fld id="{397CD216-73DE-4B96-8E1B-BB64D86142BB}" type="datetime1">
              <a:rPr lang="en-US" smtClean="0"/>
              <a:t>4/26/21</a:t>
            </a:fld>
            <a:endParaRPr lang="en-US" dirty="0"/>
          </a:p>
        </p:txBody>
      </p:sp>
      <p:sp>
        <p:nvSpPr>
          <p:cNvPr id="6" name="Footer Placeholder 5">
            <a:extLst>
              <a:ext uri="{FF2B5EF4-FFF2-40B4-BE49-F238E27FC236}">
                <a16:creationId xmlns="" xmlns:a16="http://schemas.microsoft.com/office/drawing/2014/main" id="{90C776CB-2819-4488-9012-A6EA22079A4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25036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F43C73-1D0F-45F9-A7E4-E9D24EAFDE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3B88E76-F6AB-4621-A9A6-20A81C5A3F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6A313FB9-6D6C-4F61-9E7A-76E686D06C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2A93A737-E48B-4909-BE04-F55B581032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D8F9958C-DB5F-444E-ACE8-73F5E0CA67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11D097D1-3052-4C1F-B573-CA25FFF6CCB5}"/>
              </a:ext>
            </a:extLst>
          </p:cNvPr>
          <p:cNvSpPr>
            <a:spLocks noGrp="1"/>
          </p:cNvSpPr>
          <p:nvPr>
            <p:ph type="dt" sz="half" idx="10"/>
          </p:nvPr>
        </p:nvSpPr>
        <p:spPr/>
        <p:txBody>
          <a:bodyPr/>
          <a:lstStyle/>
          <a:p>
            <a:fld id="{C6A5CD8C-7FEF-4E71-8EB9-D3BA6E2E3E9E}" type="datetime1">
              <a:rPr lang="en-US" smtClean="0"/>
              <a:t>4/26/21</a:t>
            </a:fld>
            <a:endParaRPr lang="en-US" dirty="0"/>
          </a:p>
        </p:txBody>
      </p:sp>
      <p:sp>
        <p:nvSpPr>
          <p:cNvPr id="8" name="Footer Placeholder 7">
            <a:extLst>
              <a:ext uri="{FF2B5EF4-FFF2-40B4-BE49-F238E27FC236}">
                <a16:creationId xmlns="" xmlns:a16="http://schemas.microsoft.com/office/drawing/2014/main" id="{F2607AC3-2220-4DDA-A22A-C404538FE48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6FD8DEB3-F122-4B42-9E12-F61189B878B2}"/>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4032769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789EF5-3FD9-4423-A9E8-B67B4E902E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30D7191-31B4-440E-A4E9-F412FA55824C}"/>
              </a:ext>
            </a:extLst>
          </p:cNvPr>
          <p:cNvSpPr>
            <a:spLocks noGrp="1"/>
          </p:cNvSpPr>
          <p:nvPr>
            <p:ph type="dt" sz="half" idx="10"/>
          </p:nvPr>
        </p:nvSpPr>
        <p:spPr/>
        <p:txBody>
          <a:bodyPr/>
          <a:lstStyle/>
          <a:p>
            <a:fld id="{4BE4379E-9B58-41EA-B928-5B1C8436A60E}" type="datetime1">
              <a:rPr lang="en-US" smtClean="0"/>
              <a:t>4/26/21</a:t>
            </a:fld>
            <a:endParaRPr lang="en-US" dirty="0"/>
          </a:p>
        </p:txBody>
      </p:sp>
      <p:sp>
        <p:nvSpPr>
          <p:cNvPr id="4" name="Footer Placeholder 3">
            <a:extLst>
              <a:ext uri="{FF2B5EF4-FFF2-40B4-BE49-F238E27FC236}">
                <a16:creationId xmlns="" xmlns:a16="http://schemas.microsoft.com/office/drawing/2014/main" id="{8EC85CB6-0880-4BF0-8E98-291E70C7137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BE4A5E74-F26F-4C7A-BED1-6EE66C0B3A54}"/>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369190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655C546-684A-45B9-8890-66DC55DF7D06}"/>
              </a:ext>
            </a:extLst>
          </p:cNvPr>
          <p:cNvSpPr>
            <a:spLocks noGrp="1"/>
          </p:cNvSpPr>
          <p:nvPr>
            <p:ph type="dt" sz="half" idx="10"/>
          </p:nvPr>
        </p:nvSpPr>
        <p:spPr/>
        <p:txBody>
          <a:bodyPr/>
          <a:lstStyle/>
          <a:p>
            <a:fld id="{40B0A371-51FE-4D99-BD87-6A650FCE519D}" type="datetime1">
              <a:rPr lang="en-US" smtClean="0"/>
              <a:t>4/26/21</a:t>
            </a:fld>
            <a:endParaRPr lang="en-US" dirty="0"/>
          </a:p>
        </p:txBody>
      </p:sp>
      <p:sp>
        <p:nvSpPr>
          <p:cNvPr id="3" name="Footer Placeholder 2">
            <a:extLst>
              <a:ext uri="{FF2B5EF4-FFF2-40B4-BE49-F238E27FC236}">
                <a16:creationId xmlns="" xmlns:a16="http://schemas.microsoft.com/office/drawing/2014/main" id="{4543EBDF-D696-42F7-B962-56F5FEE120C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6789D77E-1675-4F9D-9113-B274CB0E87FA}"/>
              </a:ext>
            </a:extLst>
          </p:cNvPr>
          <p:cNvSpPr>
            <a:spLocks noGrp="1"/>
          </p:cNvSpPr>
          <p:nvPr>
            <p:ph type="sldNum" sz="quarter" idx="12"/>
          </p:nvPr>
        </p:nvSpPr>
        <p:spPr/>
        <p:txBody>
          <a:bodyPr/>
          <a:lstStyle/>
          <a:p>
            <a:fld id="{82EE24B5-652C-4DB5-B7C3-B5BBEC1280B1}" type="slidenum">
              <a:rPr lang="en-US" noProof="0" smtClean="0"/>
              <a:t>‹#›</a:t>
            </a:fld>
            <a:endParaRPr lang="en-US" noProof="0"/>
          </a:p>
        </p:txBody>
      </p:sp>
    </p:spTree>
    <p:extLst>
      <p:ext uri="{BB962C8B-B14F-4D97-AF65-F5344CB8AC3E}">
        <p14:creationId xmlns:p14="http://schemas.microsoft.com/office/powerpoint/2010/main" val="27460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8E9C90-06AB-49B5-9970-F5791DE93A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EFFB0071-932D-4CA0-92FB-A6E75AC855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1C8D9F5-8B70-4BDD-9CB5-BBF87CF55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989DE91-7A80-4682-9D32-2CD41DEFB7B2}"/>
              </a:ext>
            </a:extLst>
          </p:cNvPr>
          <p:cNvSpPr>
            <a:spLocks noGrp="1"/>
          </p:cNvSpPr>
          <p:nvPr>
            <p:ph type="dt" sz="half" idx="10"/>
          </p:nvPr>
        </p:nvSpPr>
        <p:spPr/>
        <p:txBody>
          <a:bodyPr/>
          <a:lstStyle/>
          <a:p>
            <a:fld id="{5FCF8CFF-A1C0-4B6C-AA8D-BE72CB14468D}" type="datetime1">
              <a:rPr lang="en-US" smtClean="0"/>
              <a:t>4/26/21</a:t>
            </a:fld>
            <a:endParaRPr lang="en-US" dirty="0"/>
          </a:p>
        </p:txBody>
      </p:sp>
      <p:sp>
        <p:nvSpPr>
          <p:cNvPr id="6" name="Footer Placeholder 5">
            <a:extLst>
              <a:ext uri="{FF2B5EF4-FFF2-40B4-BE49-F238E27FC236}">
                <a16:creationId xmlns="" xmlns:a16="http://schemas.microsoft.com/office/drawing/2014/main" id="{7B9E2482-2E7D-4868-95A7-4A55B40FECE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1F4E84CF-C3E5-4475-84C7-21CBAC064B74}"/>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2962625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90E0AA-5363-4861-AB6B-0E4D34D74B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D44B7CE-2038-4CCA-AA8A-D03DE5FD95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 xmlns:a16="http://schemas.microsoft.com/office/drawing/2014/main" id="{EA79774D-36EB-4201-B1AC-922DD2E066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AD1E234-1CB2-41A0-B40D-7E7F160CBA11}"/>
              </a:ext>
            </a:extLst>
          </p:cNvPr>
          <p:cNvSpPr>
            <a:spLocks noGrp="1"/>
          </p:cNvSpPr>
          <p:nvPr>
            <p:ph type="dt" sz="half" idx="10"/>
          </p:nvPr>
        </p:nvSpPr>
        <p:spPr/>
        <p:txBody>
          <a:bodyPr/>
          <a:lstStyle/>
          <a:p>
            <a:fld id="{8C6D634D-0427-413D-A0D0-098959D06FEF}" type="datetime1">
              <a:rPr lang="en-US" smtClean="0"/>
              <a:t>4/26/21</a:t>
            </a:fld>
            <a:endParaRPr lang="en-US" dirty="0"/>
          </a:p>
        </p:txBody>
      </p:sp>
      <p:sp>
        <p:nvSpPr>
          <p:cNvPr id="6" name="Footer Placeholder 5">
            <a:extLst>
              <a:ext uri="{FF2B5EF4-FFF2-40B4-BE49-F238E27FC236}">
                <a16:creationId xmlns="" xmlns:a16="http://schemas.microsoft.com/office/drawing/2014/main" id="{99FD472E-6334-4051-B4D9-6361A819F7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192384B9-6290-4070-B7D1-A105B27F0CB0}"/>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23674436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9CEC732-0DE2-456B-92A1-84321C9BDC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 xmlns:a16="http://schemas.microsoft.com/office/drawing/2014/main" id="{DA816A5B-B156-4DC3-B18E-14F3E59A64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 xmlns:a16="http://schemas.microsoft.com/office/drawing/2014/main" id="{FDB0252E-67CD-4B33-849F-7B1449CF27D0}"/>
              </a:ext>
            </a:extLst>
          </p:cNvPr>
          <p:cNvSpPr>
            <a:spLocks noGrp="1"/>
          </p:cNvSpPr>
          <p:nvPr>
            <p:ph type="dt" sz="half" idx="2"/>
          </p:nvPr>
        </p:nvSpPr>
        <p:spPr>
          <a:xfrm>
            <a:off x="838200" y="617490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591E0-5367-4F2F-9C30-2087D79A846D}" type="datetime1">
              <a:rPr lang="en-US" noProof="0" smtClean="0"/>
              <a:t>4/26/21</a:t>
            </a:fld>
            <a:endParaRPr lang="en-US" noProof="0" dirty="0"/>
          </a:p>
        </p:txBody>
      </p:sp>
      <p:sp>
        <p:nvSpPr>
          <p:cNvPr id="5" name="Footer Placeholder 4">
            <a:extLst>
              <a:ext uri="{FF2B5EF4-FFF2-40B4-BE49-F238E27FC236}">
                <a16:creationId xmlns="" xmlns:a16="http://schemas.microsoft.com/office/drawing/2014/main" id="{DC620AD2-E3F8-48CB-8B72-B0945DF5348A}"/>
              </a:ext>
            </a:extLst>
          </p:cNvPr>
          <p:cNvSpPr>
            <a:spLocks noGrp="1"/>
          </p:cNvSpPr>
          <p:nvPr>
            <p:ph type="ftr" sz="quarter" idx="3"/>
          </p:nvPr>
        </p:nvSpPr>
        <p:spPr>
          <a:xfrm>
            <a:off x="4038600" y="617490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10" name="Oval 9">
            <a:extLst>
              <a:ext uri="{FF2B5EF4-FFF2-40B4-BE49-F238E27FC236}">
                <a16:creationId xmlns="" xmlns:a16="http://schemas.microsoft.com/office/drawing/2014/main" id="{5A5F3BCF-F6FD-4DFF-B0B4-9892C9389344}"/>
              </a:ext>
            </a:extLst>
          </p:cNvPr>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 xmlns:a16="http://schemas.microsoft.com/office/drawing/2014/main" id="{D15DEFFD-817B-43EC-86F0-34DEA2BA5EEB}"/>
              </a:ext>
            </a:extLst>
          </p:cNvPr>
          <p:cNvSpPr>
            <a:spLocks noGrp="1"/>
          </p:cNvSpPr>
          <p:nvPr>
            <p:ph type="sldNum" sz="quarter" idx="4"/>
          </p:nvPr>
        </p:nvSpPr>
        <p:spPr>
          <a:xfrm>
            <a:off x="11468844" y="6174902"/>
            <a:ext cx="357116" cy="365125"/>
          </a:xfrm>
          <a:prstGeom prst="rect">
            <a:avLst/>
          </a:prstGeom>
        </p:spPr>
        <p:txBody>
          <a:bodyPr vert="horz" lIns="91440" tIns="45720" rIns="91440" bIns="45720" rtlCol="0" anchor="ctr"/>
          <a:lstStyle>
            <a:lvl1pPr algn="r">
              <a:defRPr sz="1000" i="1">
                <a:solidFill>
                  <a:schemeClr val="tx2">
                    <a:alpha val="70000"/>
                  </a:schemeClr>
                </a:solidFill>
              </a:defRPr>
            </a:lvl1pPr>
          </a:lstStyle>
          <a:p>
            <a:fld id="{82EE24B5-652C-4DB5-B7C3-B5BBEC1280B1}" type="slidenum">
              <a:rPr lang="en-US" noProof="0" smtClean="0"/>
              <a:pPr/>
              <a:t>‹#›</a:t>
            </a:fld>
            <a:endParaRPr lang="en-US" noProof="0" dirty="0"/>
          </a:p>
        </p:txBody>
      </p:sp>
    </p:spTree>
    <p:extLst>
      <p:ext uri="{BB962C8B-B14F-4D97-AF65-F5344CB8AC3E}">
        <p14:creationId xmlns:p14="http://schemas.microsoft.com/office/powerpoint/2010/main" val="3664101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Lst>
  <p:hf hdr="0" ftr="0" dt="0"/>
  <p:txStyles>
    <p:title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jpeg"/><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jpeg"/><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jpeg"/><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jpeg"/><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jpeg"/><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jpeg"/><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jpeg"/><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8.png"/><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9.jpeg"/><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0.jpeg"/><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jpeg"/><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jpeg"/><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jpeg"/><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jpeg"/><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jpeg"/><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 y="0"/>
            <a:ext cx="12192000" cy="6858000"/>
          </a:xfrm>
          <a:prstGeom prst="rect">
            <a:avLst/>
          </a:prstGeom>
        </p:spPr>
      </p:pic>
      <p:sp>
        <p:nvSpPr>
          <p:cNvPr id="4" name="object 3" descr="People with documents">
            <a:extLst>
              <a:ext uri="{FF2B5EF4-FFF2-40B4-BE49-F238E27FC236}">
                <a16:creationId xmlns="" xmlns:a16="http://schemas.microsoft.com/office/drawing/2014/main" id="{0CA2E80D-F3EC-4A5F-8E65-56FEA206EE0F}"/>
              </a:ext>
            </a:extLst>
          </p:cNvPr>
          <p:cNvSpPr/>
          <p:nvPr/>
        </p:nvSpPr>
        <p:spPr>
          <a:xfrm>
            <a:off x="2540" y="0"/>
            <a:ext cx="1218946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US" dirty="0"/>
          </a:p>
        </p:txBody>
      </p:sp>
      <p:sp>
        <p:nvSpPr>
          <p:cNvPr id="10" name="Title 1">
            <a:extLst>
              <a:ext uri="{FF2B5EF4-FFF2-40B4-BE49-F238E27FC236}">
                <a16:creationId xmlns="" xmlns:a16="http://schemas.microsoft.com/office/drawing/2014/main" id="{AFB6C91D-4B22-49F1-9A0B-ABEB9E1F5A26}"/>
              </a:ext>
            </a:extLst>
          </p:cNvPr>
          <p:cNvSpPr>
            <a:spLocks noGrp="1"/>
          </p:cNvSpPr>
          <p:nvPr>
            <p:ph type="ctrTitle"/>
          </p:nvPr>
        </p:nvSpPr>
        <p:spPr>
          <a:xfrm>
            <a:off x="1698172" y="2264229"/>
            <a:ext cx="9144000" cy="1164771"/>
          </a:xfrm>
        </p:spPr>
        <p:txBody>
          <a:bodyPr>
            <a:noAutofit/>
          </a:bodyPr>
          <a:lstStyle/>
          <a:p>
            <a:r>
              <a:rPr lang="en-US" sz="5500" dirty="0">
                <a:latin typeface="Gill Sans MT" panose="020B0502020104020203" pitchFamily="34" charset="0"/>
              </a:rPr>
              <a:t>FAMILIES WITH HOPE</a:t>
            </a:r>
            <a:endParaRPr lang="en-US" sz="5500" dirty="0">
              <a:solidFill>
                <a:schemeClr val="bg1"/>
              </a:solidFill>
              <a:latin typeface="Gill Sans MT" panose="020B0502020104020203" pitchFamily="34" charset="0"/>
            </a:endParaRPr>
          </a:p>
        </p:txBody>
      </p:sp>
      <p:sp>
        <p:nvSpPr>
          <p:cNvPr id="11" name="object 7" descr="Beige rectangle">
            <a:extLst>
              <a:ext uri="{FF2B5EF4-FFF2-40B4-BE49-F238E27FC236}">
                <a16:creationId xmlns="" xmlns:a16="http://schemas.microsoft.com/office/drawing/2014/main" id="{B36975AA-C62E-46BE-9382-E2CF56FDF817}"/>
              </a:ext>
            </a:extLst>
          </p:cNvPr>
          <p:cNvSpPr/>
          <p:nvPr/>
        </p:nvSpPr>
        <p:spPr>
          <a:xfrm>
            <a:off x="3108000" y="3249811"/>
            <a:ext cx="5976000" cy="0"/>
          </a:xfrm>
          <a:custGeom>
            <a:avLst/>
            <a:gdLst/>
            <a:ahLst/>
            <a:cxnLst/>
            <a:rect l="l" t="t" r="r" b="b"/>
            <a:pathLst>
              <a:path w="3935729">
                <a:moveTo>
                  <a:pt x="0" y="0"/>
                </a:moveTo>
                <a:lnTo>
                  <a:pt x="3935349" y="0"/>
                </a:lnTo>
              </a:path>
            </a:pathLst>
          </a:custGeom>
          <a:ln w="54863">
            <a:solidFill>
              <a:schemeClr val="accent1"/>
            </a:solidFill>
          </a:ln>
        </p:spPr>
        <p:txBody>
          <a:bodyPr wrap="square" lIns="0" tIns="0" rIns="0" bIns="0" rtlCol="0"/>
          <a:lstStyle/>
          <a:p>
            <a:endParaRPr lang="en-US" dirty="0"/>
          </a:p>
        </p:txBody>
      </p:sp>
      <p:sp>
        <p:nvSpPr>
          <p:cNvPr id="12" name="Subtitle 2">
            <a:extLst>
              <a:ext uri="{FF2B5EF4-FFF2-40B4-BE49-F238E27FC236}">
                <a16:creationId xmlns="" xmlns:a16="http://schemas.microsoft.com/office/drawing/2014/main" id="{2F8CF06A-B594-4BA2-8B1E-D649096D742F}"/>
              </a:ext>
            </a:extLst>
          </p:cNvPr>
          <p:cNvSpPr>
            <a:spLocks noGrp="1"/>
          </p:cNvSpPr>
          <p:nvPr>
            <p:ph type="subTitle" idx="1"/>
          </p:nvPr>
        </p:nvSpPr>
        <p:spPr>
          <a:xfrm>
            <a:off x="3439079" y="3318470"/>
            <a:ext cx="5311302" cy="477298"/>
          </a:xfrm>
          <a:solidFill>
            <a:schemeClr val="accent2">
              <a:alpha val="90000"/>
            </a:schemeClr>
          </a:solidFill>
        </p:spPr>
        <p:txBody>
          <a:bodyPr anchor="ctr" anchorCtr="0">
            <a:normAutofit/>
          </a:bodyPr>
          <a:lstStyle/>
          <a:p>
            <a:r>
              <a:rPr lang="en-US" dirty="0"/>
              <a:t>SAMUEL &amp; </a:t>
            </a:r>
            <a:r>
              <a:rPr lang="en-US" dirty="0" smtClean="0"/>
              <a:t>WIRDIS </a:t>
            </a:r>
            <a:r>
              <a:rPr lang="en-US" dirty="0"/>
              <a:t>PEGUERO</a:t>
            </a:r>
            <a:endParaRPr lang="en-US" sz="2500" b="1" i="1" spc="65" dirty="0">
              <a:solidFill>
                <a:schemeClr val="accent1"/>
              </a:solidFill>
              <a:latin typeface="Arial"/>
              <a:cs typeface="Arial"/>
            </a:endParaRPr>
          </a:p>
        </p:txBody>
      </p:sp>
    </p:spTree>
    <p:extLst>
      <p:ext uri="{BB962C8B-B14F-4D97-AF65-F5344CB8AC3E}">
        <p14:creationId xmlns:p14="http://schemas.microsoft.com/office/powerpoint/2010/main" val="1093556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10</a:t>
            </a:fld>
            <a:endParaRPr lang="en-US" dirty="0"/>
          </a:p>
        </p:txBody>
      </p:sp>
      <p:pic>
        <p:nvPicPr>
          <p:cNvPr id="12" name="Picture Placeholder 16" descr="Check icon">
            <a:extLst>
              <a:ext uri="{FF2B5EF4-FFF2-40B4-BE49-F238E27FC236}">
                <a16:creationId xmlns="" xmlns:a16="http://schemas.microsoft.com/office/drawing/2014/main"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9" name="TextBox 8"/>
          <p:cNvSpPr txBox="1"/>
          <p:nvPr/>
        </p:nvSpPr>
        <p:spPr>
          <a:xfrm>
            <a:off x="6388499" y="741576"/>
            <a:ext cx="4816313" cy="3970318"/>
          </a:xfrm>
          <a:prstGeom prst="rect">
            <a:avLst/>
          </a:prstGeom>
          <a:noFill/>
        </p:spPr>
        <p:txBody>
          <a:bodyPr wrap="square" rtlCol="0">
            <a:spAutoFit/>
          </a:bodyPr>
          <a:lstStyle/>
          <a:p>
            <a:r>
              <a:rPr lang="es-DO" sz="3200" dirty="0" smtClean="0">
                <a:solidFill>
                  <a:schemeClr val="bg1"/>
                </a:solidFill>
              </a:rPr>
              <a:t>“</a:t>
            </a:r>
            <a:r>
              <a:rPr lang="es-DO" sz="3600" dirty="0">
                <a:solidFill>
                  <a:schemeClr val="bg1"/>
                </a:solidFill>
              </a:rPr>
              <a:t>For God doth know that in the day ye eat thereof, then your eyes shall be opened, and ye shall be as gods, knowing good </a:t>
            </a:r>
            <a:r>
              <a:rPr lang="es-DO" sz="3600">
                <a:solidFill>
                  <a:schemeClr val="bg1"/>
                </a:solidFill>
              </a:rPr>
              <a:t>and </a:t>
            </a:r>
            <a:r>
              <a:rPr lang="es-DO" sz="3600" smtClean="0">
                <a:solidFill>
                  <a:schemeClr val="bg1"/>
                </a:solidFill>
              </a:rPr>
              <a:t>evil..</a:t>
            </a:r>
            <a:r>
              <a:rPr lang="es-DO" sz="3200" smtClean="0">
                <a:solidFill>
                  <a:schemeClr val="bg1"/>
                </a:solidFill>
              </a:rPr>
              <a:t>.</a:t>
            </a:r>
            <a:endParaRPr lang="es-DO" sz="3200" dirty="0">
              <a:solidFill>
                <a:schemeClr val="bg1"/>
              </a:solidFill>
            </a:endParaRPr>
          </a:p>
        </p:txBody>
      </p:sp>
      <p:sp>
        <p:nvSpPr>
          <p:cNvPr id="11" name="Title 1">
            <a:extLst>
              <a:ext uri="{FF2B5EF4-FFF2-40B4-BE49-F238E27FC236}">
                <a16:creationId xmlns="" xmlns:a16="http://schemas.microsoft.com/office/drawing/2014/main" id="{05F54379-12DC-488A-96E2-264D244A381B}"/>
              </a:ext>
            </a:extLst>
          </p:cNvPr>
          <p:cNvSpPr>
            <a:spLocks noGrp="1"/>
          </p:cNvSpPr>
          <p:nvPr>
            <p:ph type="title"/>
          </p:nvPr>
        </p:nvSpPr>
        <p:spPr>
          <a:xfrm>
            <a:off x="527539" y="438224"/>
            <a:ext cx="4501662" cy="1302111"/>
          </a:xfrm>
        </p:spPr>
        <p:txBody>
          <a:bodyPr>
            <a:normAutofit fontScale="90000"/>
          </a:bodyPr>
          <a:lstStyle/>
          <a:p>
            <a:pPr algn="ctr"/>
            <a:r>
              <a:rPr lang="es-DO" dirty="0"/>
              <a:t>LESSON 5:</a:t>
            </a:r>
            <a:br>
              <a:rPr lang="es-DO" dirty="0"/>
            </a:br>
            <a:r>
              <a:rPr lang="es-DO" dirty="0"/>
              <a:t>A SERIOUS PROBLEM AT HOME</a:t>
            </a:r>
          </a:p>
        </p:txBody>
      </p:sp>
      <p:sp>
        <p:nvSpPr>
          <p:cNvPr id="13" name="object 13" descr="Beige rectangle">
            <a:extLst>
              <a:ext uri="{FF2B5EF4-FFF2-40B4-BE49-F238E27FC236}">
                <a16:creationId xmlns="" xmlns:a16="http://schemas.microsoft.com/office/drawing/2014/main"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2" name="Picture Placeholder 1"/>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54852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11</a:t>
            </a:fld>
            <a:endParaRPr lang="en-US" dirty="0"/>
          </a:p>
        </p:txBody>
      </p:sp>
      <p:pic>
        <p:nvPicPr>
          <p:cNvPr id="12" name="Picture Placeholder 16" descr="Check icon">
            <a:extLst>
              <a:ext uri="{FF2B5EF4-FFF2-40B4-BE49-F238E27FC236}">
                <a16:creationId xmlns="" xmlns:a16="http://schemas.microsoft.com/office/drawing/2014/main"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9" name="TextBox 8"/>
          <p:cNvSpPr txBox="1"/>
          <p:nvPr/>
        </p:nvSpPr>
        <p:spPr>
          <a:xfrm>
            <a:off x="6158029" y="284376"/>
            <a:ext cx="5785160" cy="4524315"/>
          </a:xfrm>
          <a:prstGeom prst="rect">
            <a:avLst/>
          </a:prstGeom>
          <a:noFill/>
        </p:spPr>
        <p:txBody>
          <a:bodyPr wrap="square" rtlCol="0">
            <a:spAutoFit/>
          </a:bodyPr>
          <a:lstStyle/>
          <a:p>
            <a:r>
              <a:rPr lang="es-DO" sz="2800" smtClean="0">
                <a:solidFill>
                  <a:schemeClr val="bg1"/>
                </a:solidFill>
              </a:rPr>
              <a:t>“</a:t>
            </a:r>
            <a:r>
              <a:rPr lang="es-DO" sz="3200">
                <a:solidFill>
                  <a:schemeClr val="bg1"/>
                </a:solidFill>
              </a:rPr>
              <a:t>And when the woman saw that the tree was good for food, and that it was pleasant to the eyes, and a tree to be desired to make one wise, she took of the fruit thereof, and did eat, and gave also unto her husband with her; and he did eat.</a:t>
            </a:r>
            <a:endParaRPr lang="es-DO" sz="2800" dirty="0">
              <a:solidFill>
                <a:schemeClr val="bg1"/>
              </a:solidFill>
            </a:endParaRPr>
          </a:p>
        </p:txBody>
      </p:sp>
      <p:sp>
        <p:nvSpPr>
          <p:cNvPr id="11" name="Title 1">
            <a:extLst>
              <a:ext uri="{FF2B5EF4-FFF2-40B4-BE49-F238E27FC236}">
                <a16:creationId xmlns="" xmlns:a16="http://schemas.microsoft.com/office/drawing/2014/main" id="{05F54379-12DC-488A-96E2-264D244A381B}"/>
              </a:ext>
            </a:extLst>
          </p:cNvPr>
          <p:cNvSpPr>
            <a:spLocks noGrp="1"/>
          </p:cNvSpPr>
          <p:nvPr>
            <p:ph type="title"/>
          </p:nvPr>
        </p:nvSpPr>
        <p:spPr>
          <a:xfrm>
            <a:off x="527539" y="438224"/>
            <a:ext cx="4501662" cy="1302111"/>
          </a:xfrm>
        </p:spPr>
        <p:txBody>
          <a:bodyPr>
            <a:normAutofit fontScale="90000"/>
          </a:bodyPr>
          <a:lstStyle/>
          <a:p>
            <a:pPr algn="ctr"/>
            <a:r>
              <a:rPr lang="es-DO" dirty="0"/>
              <a:t>LESSON 5:</a:t>
            </a:r>
            <a:br>
              <a:rPr lang="es-DO" dirty="0"/>
            </a:br>
            <a:r>
              <a:rPr lang="es-DO" dirty="0"/>
              <a:t>A SERIOUS PROBLEM AT HOME</a:t>
            </a:r>
          </a:p>
        </p:txBody>
      </p:sp>
      <p:sp>
        <p:nvSpPr>
          <p:cNvPr id="13" name="object 13" descr="Beige rectangle">
            <a:extLst>
              <a:ext uri="{FF2B5EF4-FFF2-40B4-BE49-F238E27FC236}">
                <a16:creationId xmlns="" xmlns:a16="http://schemas.microsoft.com/office/drawing/2014/main"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2" name="Picture Placeholder 1"/>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
        <p:nvSpPr>
          <p:cNvPr id="8" name="TextBox 7"/>
          <p:cNvSpPr txBox="1"/>
          <p:nvPr/>
        </p:nvSpPr>
        <p:spPr>
          <a:xfrm>
            <a:off x="6388499" y="5225736"/>
            <a:ext cx="4734249" cy="584775"/>
          </a:xfrm>
          <a:prstGeom prst="rect">
            <a:avLst/>
          </a:prstGeom>
          <a:noFill/>
        </p:spPr>
        <p:txBody>
          <a:bodyPr wrap="square" rtlCol="0">
            <a:spAutoFit/>
          </a:bodyPr>
          <a:lstStyle/>
          <a:p>
            <a:r>
              <a:rPr lang="es-DO" sz="3200" b="1" smtClean="0">
                <a:solidFill>
                  <a:schemeClr val="accent2">
                    <a:lumMod val="40000"/>
                    <a:lumOff val="60000"/>
                  </a:schemeClr>
                </a:solidFill>
              </a:rPr>
              <a:t>Answer…</a:t>
            </a:r>
            <a:endParaRPr lang="es-DO" sz="3200" dirty="0">
              <a:solidFill>
                <a:schemeClr val="accent2">
                  <a:lumMod val="40000"/>
                  <a:lumOff val="60000"/>
                </a:schemeClr>
              </a:solidFill>
            </a:endParaRPr>
          </a:p>
        </p:txBody>
      </p:sp>
    </p:spTree>
    <p:extLst>
      <p:ext uri="{BB962C8B-B14F-4D97-AF65-F5344CB8AC3E}">
        <p14:creationId xmlns:p14="http://schemas.microsoft.com/office/powerpoint/2010/main" val="19639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12</a:t>
            </a:fld>
            <a:endParaRPr lang="en-US" dirty="0"/>
          </a:p>
        </p:txBody>
      </p:sp>
      <p:pic>
        <p:nvPicPr>
          <p:cNvPr id="12" name="Picture Placeholder 16" descr="Check icon">
            <a:extLst>
              <a:ext uri="{FF2B5EF4-FFF2-40B4-BE49-F238E27FC236}">
                <a16:creationId xmlns="" xmlns:a16="http://schemas.microsoft.com/office/drawing/2014/main"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9" name="TextBox 18"/>
          <p:cNvSpPr txBox="1"/>
          <p:nvPr/>
        </p:nvSpPr>
        <p:spPr>
          <a:xfrm>
            <a:off x="6388499" y="453576"/>
            <a:ext cx="5080345" cy="1077218"/>
          </a:xfrm>
          <a:prstGeom prst="rect">
            <a:avLst/>
          </a:prstGeom>
          <a:noFill/>
        </p:spPr>
        <p:txBody>
          <a:bodyPr wrap="square" rtlCol="0">
            <a:spAutoFit/>
          </a:bodyPr>
          <a:lstStyle/>
          <a:p>
            <a:r>
              <a:rPr lang="es-DO" sz="3200" b="1" dirty="0">
                <a:solidFill>
                  <a:schemeClr val="bg1"/>
                </a:solidFill>
              </a:rPr>
              <a:t>4. </a:t>
            </a:r>
            <a:r>
              <a:rPr lang="en-US" sz="3200" b="1" dirty="0">
                <a:solidFill>
                  <a:schemeClr val="bg1"/>
                </a:solidFill>
              </a:rPr>
              <a:t>What is the end result of sin? Romans </a:t>
            </a:r>
            <a:r>
              <a:rPr lang="es-DO" sz="3200" b="1" dirty="0" smtClean="0">
                <a:solidFill>
                  <a:schemeClr val="bg1"/>
                </a:solidFill>
              </a:rPr>
              <a:t>6:23</a:t>
            </a:r>
            <a:r>
              <a:rPr lang="es-DO" sz="3200" b="1" dirty="0">
                <a:solidFill>
                  <a:schemeClr val="bg1"/>
                </a:solidFill>
              </a:rPr>
              <a:t>.</a:t>
            </a:r>
          </a:p>
        </p:txBody>
      </p:sp>
      <p:sp>
        <p:nvSpPr>
          <p:cNvPr id="9" name="TextBox 8"/>
          <p:cNvSpPr txBox="1"/>
          <p:nvPr/>
        </p:nvSpPr>
        <p:spPr>
          <a:xfrm>
            <a:off x="6388499" y="2437075"/>
            <a:ext cx="4816313" cy="2062103"/>
          </a:xfrm>
          <a:prstGeom prst="rect">
            <a:avLst/>
          </a:prstGeom>
          <a:noFill/>
        </p:spPr>
        <p:txBody>
          <a:bodyPr wrap="square" rtlCol="0">
            <a:spAutoFit/>
          </a:bodyPr>
          <a:lstStyle/>
          <a:p>
            <a:r>
              <a:rPr lang="es-DO" sz="3000" smtClean="0">
                <a:solidFill>
                  <a:schemeClr val="bg1"/>
                </a:solidFill>
              </a:rPr>
              <a:t>«</a:t>
            </a:r>
            <a:r>
              <a:rPr lang="es-DO" sz="3200">
                <a:solidFill>
                  <a:schemeClr val="bg1"/>
                </a:solidFill>
              </a:rPr>
              <a:t>For the wages of sin is death; but the gift of God is eternal life through Jesus Christ our Lord</a:t>
            </a:r>
            <a:r>
              <a:rPr lang="es-DO" sz="3000" smtClean="0">
                <a:solidFill>
                  <a:schemeClr val="bg1"/>
                </a:solidFill>
              </a:rPr>
              <a:t>».</a:t>
            </a:r>
            <a:endParaRPr lang="es-DO" sz="3000" dirty="0">
              <a:solidFill>
                <a:schemeClr val="bg1"/>
              </a:solidFill>
            </a:endParaRPr>
          </a:p>
        </p:txBody>
      </p:sp>
      <p:sp>
        <p:nvSpPr>
          <p:cNvPr id="11" name="Title 1">
            <a:extLst>
              <a:ext uri="{FF2B5EF4-FFF2-40B4-BE49-F238E27FC236}">
                <a16:creationId xmlns="" xmlns:a16="http://schemas.microsoft.com/office/drawing/2014/main" id="{05F54379-12DC-488A-96E2-264D244A381B}"/>
              </a:ext>
            </a:extLst>
          </p:cNvPr>
          <p:cNvSpPr>
            <a:spLocks noGrp="1"/>
          </p:cNvSpPr>
          <p:nvPr>
            <p:ph type="title"/>
          </p:nvPr>
        </p:nvSpPr>
        <p:spPr>
          <a:xfrm>
            <a:off x="527539" y="438224"/>
            <a:ext cx="4501662" cy="1302111"/>
          </a:xfrm>
        </p:spPr>
        <p:txBody>
          <a:bodyPr>
            <a:normAutofit fontScale="90000"/>
          </a:bodyPr>
          <a:lstStyle/>
          <a:p>
            <a:pPr algn="ctr"/>
            <a:r>
              <a:rPr lang="es-DO" dirty="0"/>
              <a:t>LESSON 5:</a:t>
            </a:r>
            <a:br>
              <a:rPr lang="es-DO" dirty="0"/>
            </a:br>
            <a:r>
              <a:rPr lang="es-DO" dirty="0"/>
              <a:t>A SERIOUS PROBLEM AT HOME</a:t>
            </a:r>
          </a:p>
        </p:txBody>
      </p:sp>
      <p:sp>
        <p:nvSpPr>
          <p:cNvPr id="13" name="object 13" descr="Beige rectangle">
            <a:extLst>
              <a:ext uri="{FF2B5EF4-FFF2-40B4-BE49-F238E27FC236}">
                <a16:creationId xmlns="" xmlns:a16="http://schemas.microsoft.com/office/drawing/2014/main"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2" name="Picture Placeholder 1"/>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
        <p:nvSpPr>
          <p:cNvPr id="10" name="TextBox 9"/>
          <p:cNvSpPr txBox="1"/>
          <p:nvPr/>
        </p:nvSpPr>
        <p:spPr>
          <a:xfrm>
            <a:off x="6388499" y="5142986"/>
            <a:ext cx="4816313" cy="584775"/>
          </a:xfrm>
          <a:prstGeom prst="rect">
            <a:avLst/>
          </a:prstGeom>
          <a:noFill/>
        </p:spPr>
        <p:txBody>
          <a:bodyPr wrap="square" rtlCol="0">
            <a:spAutoFit/>
          </a:bodyPr>
          <a:lstStyle/>
          <a:p>
            <a:r>
              <a:rPr lang="es-DO" sz="3200" b="1" dirty="0" smtClean="0">
                <a:solidFill>
                  <a:schemeClr val="accent2">
                    <a:lumMod val="40000"/>
                    <a:lumOff val="60000"/>
                  </a:schemeClr>
                </a:solidFill>
              </a:rPr>
              <a:t>Answer…</a:t>
            </a:r>
            <a:endParaRPr lang="es-DO" sz="3200" dirty="0">
              <a:solidFill>
                <a:schemeClr val="accent2">
                  <a:lumMod val="40000"/>
                  <a:lumOff val="60000"/>
                </a:schemeClr>
              </a:solidFill>
            </a:endParaRPr>
          </a:p>
        </p:txBody>
      </p:sp>
    </p:spTree>
    <p:extLst>
      <p:ext uri="{BB962C8B-B14F-4D97-AF65-F5344CB8AC3E}">
        <p14:creationId xmlns:p14="http://schemas.microsoft.com/office/powerpoint/2010/main" val="145844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13</a:t>
            </a:fld>
            <a:endParaRPr lang="en-US" dirty="0"/>
          </a:p>
        </p:txBody>
      </p:sp>
      <p:pic>
        <p:nvPicPr>
          <p:cNvPr id="12" name="Picture Placeholder 16" descr="Check icon">
            <a:extLst>
              <a:ext uri="{FF2B5EF4-FFF2-40B4-BE49-F238E27FC236}">
                <a16:creationId xmlns="" xmlns:a16="http://schemas.microsoft.com/office/drawing/2014/main"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9" name="TextBox 18"/>
          <p:cNvSpPr txBox="1"/>
          <p:nvPr/>
        </p:nvSpPr>
        <p:spPr>
          <a:xfrm>
            <a:off x="6388499" y="453576"/>
            <a:ext cx="4816313" cy="2062103"/>
          </a:xfrm>
          <a:prstGeom prst="rect">
            <a:avLst/>
          </a:prstGeom>
          <a:noFill/>
        </p:spPr>
        <p:txBody>
          <a:bodyPr wrap="square" rtlCol="0">
            <a:spAutoFit/>
          </a:bodyPr>
          <a:lstStyle/>
          <a:p>
            <a:r>
              <a:rPr lang="es-DO" sz="3200" b="1" dirty="0">
                <a:solidFill>
                  <a:schemeClr val="bg1"/>
                </a:solidFill>
              </a:rPr>
              <a:t>5. </a:t>
            </a:r>
            <a:r>
              <a:rPr lang="en-US" sz="3200" b="1" dirty="0">
                <a:solidFill>
                  <a:schemeClr val="bg1"/>
                </a:solidFill>
              </a:rPr>
              <a:t>Am I a sinner? Could my relatives also be sinners? Romans </a:t>
            </a:r>
            <a:r>
              <a:rPr lang="es-DO" sz="3200" b="1" dirty="0" smtClean="0">
                <a:solidFill>
                  <a:schemeClr val="bg1"/>
                </a:solidFill>
              </a:rPr>
              <a:t>3:23</a:t>
            </a:r>
            <a:r>
              <a:rPr lang="es-DO" sz="3200" b="1" dirty="0">
                <a:solidFill>
                  <a:schemeClr val="bg1"/>
                </a:solidFill>
              </a:rPr>
              <a:t>; 5:12.</a:t>
            </a:r>
          </a:p>
        </p:txBody>
      </p:sp>
      <p:sp>
        <p:nvSpPr>
          <p:cNvPr id="9" name="TextBox 8"/>
          <p:cNvSpPr txBox="1"/>
          <p:nvPr/>
        </p:nvSpPr>
        <p:spPr>
          <a:xfrm>
            <a:off x="6388499" y="3253655"/>
            <a:ext cx="4816313" cy="1569660"/>
          </a:xfrm>
          <a:prstGeom prst="rect">
            <a:avLst/>
          </a:prstGeom>
          <a:noFill/>
        </p:spPr>
        <p:txBody>
          <a:bodyPr wrap="square" rtlCol="0">
            <a:spAutoFit/>
          </a:bodyPr>
          <a:lstStyle/>
          <a:p>
            <a:r>
              <a:rPr lang="es-DO" sz="3000" smtClean="0">
                <a:solidFill>
                  <a:schemeClr val="bg1"/>
                </a:solidFill>
              </a:rPr>
              <a:t>«</a:t>
            </a:r>
            <a:r>
              <a:rPr lang="es-DO" sz="3200">
                <a:solidFill>
                  <a:schemeClr val="bg1"/>
                </a:solidFill>
              </a:rPr>
              <a:t>For all have sinned, and come short of the glory of God</a:t>
            </a:r>
            <a:r>
              <a:rPr lang="es-DO" sz="3000" smtClean="0">
                <a:solidFill>
                  <a:schemeClr val="bg1"/>
                </a:solidFill>
              </a:rPr>
              <a:t>».</a:t>
            </a:r>
            <a:endParaRPr lang="es-DO" sz="3000" dirty="0">
              <a:solidFill>
                <a:schemeClr val="bg1"/>
              </a:solidFill>
            </a:endParaRPr>
          </a:p>
        </p:txBody>
      </p:sp>
      <p:sp>
        <p:nvSpPr>
          <p:cNvPr id="11" name="Title 1">
            <a:extLst>
              <a:ext uri="{FF2B5EF4-FFF2-40B4-BE49-F238E27FC236}">
                <a16:creationId xmlns="" xmlns:a16="http://schemas.microsoft.com/office/drawing/2014/main" id="{05F54379-12DC-488A-96E2-264D244A381B}"/>
              </a:ext>
            </a:extLst>
          </p:cNvPr>
          <p:cNvSpPr>
            <a:spLocks noGrp="1"/>
          </p:cNvSpPr>
          <p:nvPr>
            <p:ph type="title"/>
          </p:nvPr>
        </p:nvSpPr>
        <p:spPr>
          <a:xfrm>
            <a:off x="527539" y="438224"/>
            <a:ext cx="4501662" cy="1302111"/>
          </a:xfrm>
        </p:spPr>
        <p:txBody>
          <a:bodyPr>
            <a:normAutofit fontScale="90000"/>
          </a:bodyPr>
          <a:lstStyle/>
          <a:p>
            <a:pPr algn="ctr"/>
            <a:r>
              <a:rPr lang="es-DO" dirty="0"/>
              <a:t>LESSON 5:</a:t>
            </a:r>
            <a:br>
              <a:rPr lang="es-DO" dirty="0"/>
            </a:br>
            <a:r>
              <a:rPr lang="es-DO" dirty="0"/>
              <a:t>A SERIOUS PROBLEM AT HOME</a:t>
            </a:r>
          </a:p>
        </p:txBody>
      </p:sp>
      <p:sp>
        <p:nvSpPr>
          <p:cNvPr id="13" name="object 13" descr="Beige rectangle">
            <a:extLst>
              <a:ext uri="{FF2B5EF4-FFF2-40B4-BE49-F238E27FC236}">
                <a16:creationId xmlns="" xmlns:a16="http://schemas.microsoft.com/office/drawing/2014/main"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2" name="Picture Placeholder 1"/>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10797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14</a:t>
            </a:fld>
            <a:endParaRPr lang="en-US" dirty="0"/>
          </a:p>
        </p:txBody>
      </p:sp>
      <p:pic>
        <p:nvPicPr>
          <p:cNvPr id="12" name="Picture Placeholder 16" descr="Check icon">
            <a:extLst>
              <a:ext uri="{FF2B5EF4-FFF2-40B4-BE49-F238E27FC236}">
                <a16:creationId xmlns="" xmlns:a16="http://schemas.microsoft.com/office/drawing/2014/main"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9" name="TextBox 8"/>
          <p:cNvSpPr txBox="1"/>
          <p:nvPr/>
        </p:nvSpPr>
        <p:spPr>
          <a:xfrm>
            <a:off x="6388499" y="453576"/>
            <a:ext cx="4973407" cy="3970318"/>
          </a:xfrm>
          <a:prstGeom prst="rect">
            <a:avLst/>
          </a:prstGeom>
          <a:noFill/>
        </p:spPr>
        <p:txBody>
          <a:bodyPr wrap="square" rtlCol="0">
            <a:spAutoFit/>
          </a:bodyPr>
          <a:lstStyle/>
          <a:p>
            <a:r>
              <a:rPr lang="es-DO" sz="3200" smtClean="0">
                <a:solidFill>
                  <a:schemeClr val="bg1"/>
                </a:solidFill>
              </a:rPr>
              <a:t>«</a:t>
            </a:r>
            <a:r>
              <a:rPr lang="es-DO" sz="3600">
                <a:solidFill>
                  <a:schemeClr val="bg1"/>
                </a:solidFill>
              </a:rPr>
              <a:t>Wherefore, as by one man sin entered into the world, and death by sin; and so death passed upon all men, for that all have sinned</a:t>
            </a:r>
            <a:r>
              <a:rPr lang="es-DO" sz="3200" smtClean="0">
                <a:solidFill>
                  <a:schemeClr val="bg1"/>
                </a:solidFill>
              </a:rPr>
              <a:t>».</a:t>
            </a:r>
            <a:endParaRPr lang="es-DO" sz="3200" dirty="0">
              <a:solidFill>
                <a:schemeClr val="bg1"/>
              </a:solidFill>
            </a:endParaRPr>
          </a:p>
        </p:txBody>
      </p:sp>
      <p:sp>
        <p:nvSpPr>
          <p:cNvPr id="11" name="Title 1">
            <a:extLst>
              <a:ext uri="{FF2B5EF4-FFF2-40B4-BE49-F238E27FC236}">
                <a16:creationId xmlns="" xmlns:a16="http://schemas.microsoft.com/office/drawing/2014/main" id="{05F54379-12DC-488A-96E2-264D244A381B}"/>
              </a:ext>
            </a:extLst>
          </p:cNvPr>
          <p:cNvSpPr>
            <a:spLocks noGrp="1"/>
          </p:cNvSpPr>
          <p:nvPr>
            <p:ph type="title"/>
          </p:nvPr>
        </p:nvSpPr>
        <p:spPr>
          <a:xfrm>
            <a:off x="527539" y="438224"/>
            <a:ext cx="4501662" cy="1302111"/>
          </a:xfrm>
        </p:spPr>
        <p:txBody>
          <a:bodyPr>
            <a:normAutofit fontScale="90000"/>
          </a:bodyPr>
          <a:lstStyle/>
          <a:p>
            <a:pPr algn="ctr"/>
            <a:r>
              <a:rPr lang="es-DO" dirty="0"/>
              <a:t>LESSON 5:</a:t>
            </a:r>
            <a:br>
              <a:rPr lang="es-DO" dirty="0"/>
            </a:br>
            <a:r>
              <a:rPr lang="es-DO" dirty="0"/>
              <a:t>A SERIOUS PROBLEM AT HOME</a:t>
            </a:r>
          </a:p>
        </p:txBody>
      </p:sp>
      <p:sp>
        <p:nvSpPr>
          <p:cNvPr id="13" name="object 13" descr="Beige rectangle">
            <a:extLst>
              <a:ext uri="{FF2B5EF4-FFF2-40B4-BE49-F238E27FC236}">
                <a16:creationId xmlns="" xmlns:a16="http://schemas.microsoft.com/office/drawing/2014/main"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2" name="Picture Placeholder 1"/>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
        <p:nvSpPr>
          <p:cNvPr id="10" name="TextBox 9"/>
          <p:cNvSpPr txBox="1"/>
          <p:nvPr/>
        </p:nvSpPr>
        <p:spPr>
          <a:xfrm>
            <a:off x="6388499" y="4894100"/>
            <a:ext cx="4816313" cy="584775"/>
          </a:xfrm>
          <a:prstGeom prst="rect">
            <a:avLst/>
          </a:prstGeom>
          <a:noFill/>
        </p:spPr>
        <p:txBody>
          <a:bodyPr wrap="square" rtlCol="0">
            <a:spAutoFit/>
          </a:bodyPr>
          <a:lstStyle/>
          <a:p>
            <a:r>
              <a:rPr lang="es-DO" sz="3200" b="1" dirty="0" smtClean="0">
                <a:solidFill>
                  <a:schemeClr val="accent2">
                    <a:lumMod val="40000"/>
                    <a:lumOff val="60000"/>
                  </a:schemeClr>
                </a:solidFill>
              </a:rPr>
              <a:t>Answer…</a:t>
            </a:r>
            <a:endParaRPr lang="es-DO" sz="3200" dirty="0">
              <a:solidFill>
                <a:schemeClr val="accent2">
                  <a:lumMod val="40000"/>
                  <a:lumOff val="60000"/>
                </a:schemeClr>
              </a:solidFill>
            </a:endParaRPr>
          </a:p>
        </p:txBody>
      </p:sp>
    </p:spTree>
    <p:extLst>
      <p:ext uri="{BB962C8B-B14F-4D97-AF65-F5344CB8AC3E}">
        <p14:creationId xmlns:p14="http://schemas.microsoft.com/office/powerpoint/2010/main" val="90641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15</a:t>
            </a:fld>
            <a:endParaRPr lang="en-US" dirty="0"/>
          </a:p>
        </p:txBody>
      </p:sp>
      <p:pic>
        <p:nvPicPr>
          <p:cNvPr id="12" name="Picture Placeholder 16" descr="Check icon">
            <a:extLst>
              <a:ext uri="{FF2B5EF4-FFF2-40B4-BE49-F238E27FC236}">
                <a16:creationId xmlns="" xmlns:a16="http://schemas.microsoft.com/office/drawing/2014/main"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9" name="TextBox 18"/>
          <p:cNvSpPr txBox="1"/>
          <p:nvPr/>
        </p:nvSpPr>
        <p:spPr>
          <a:xfrm>
            <a:off x="6388498" y="453576"/>
            <a:ext cx="5437461" cy="2554545"/>
          </a:xfrm>
          <a:prstGeom prst="rect">
            <a:avLst/>
          </a:prstGeom>
          <a:noFill/>
        </p:spPr>
        <p:txBody>
          <a:bodyPr wrap="square" rtlCol="0">
            <a:spAutoFit/>
          </a:bodyPr>
          <a:lstStyle/>
          <a:p>
            <a:r>
              <a:rPr lang="es-DO" sz="3200" b="1" dirty="0" smtClean="0">
                <a:solidFill>
                  <a:schemeClr val="bg1"/>
                </a:solidFill>
              </a:rPr>
              <a:t>6</a:t>
            </a:r>
            <a:r>
              <a:rPr lang="en-US" sz="3200" b="1" dirty="0">
                <a:solidFill>
                  <a:schemeClr val="bg1"/>
                </a:solidFill>
              </a:rPr>
              <a:t> If human beings cannot solve the problem of sin by themselves, then where would they find a remedy? Jeremiah 13:23; John </a:t>
            </a:r>
            <a:r>
              <a:rPr lang="es-DO" sz="3200" b="1" dirty="0" smtClean="0">
                <a:solidFill>
                  <a:schemeClr val="bg1"/>
                </a:solidFill>
              </a:rPr>
              <a:t>3:16</a:t>
            </a:r>
            <a:r>
              <a:rPr lang="es-DO" sz="3200" b="1" dirty="0">
                <a:solidFill>
                  <a:schemeClr val="bg1"/>
                </a:solidFill>
              </a:rPr>
              <a:t>.</a:t>
            </a:r>
          </a:p>
        </p:txBody>
      </p:sp>
      <p:sp>
        <p:nvSpPr>
          <p:cNvPr id="9" name="TextBox 8"/>
          <p:cNvSpPr txBox="1"/>
          <p:nvPr/>
        </p:nvSpPr>
        <p:spPr>
          <a:xfrm>
            <a:off x="6388499" y="3677705"/>
            <a:ext cx="5080345" cy="2554545"/>
          </a:xfrm>
          <a:prstGeom prst="rect">
            <a:avLst/>
          </a:prstGeom>
          <a:noFill/>
        </p:spPr>
        <p:txBody>
          <a:bodyPr wrap="square" rtlCol="0">
            <a:spAutoFit/>
          </a:bodyPr>
          <a:lstStyle/>
          <a:p>
            <a:r>
              <a:rPr lang="en-US" sz="3200" dirty="0">
                <a:solidFill>
                  <a:schemeClr val="bg1"/>
                </a:solidFill>
              </a:rPr>
              <a:t>Can the Ethiopian change his skin, or the leopard his spots? then may ye also do good, that are accustomed to do </a:t>
            </a:r>
            <a:r>
              <a:rPr lang="en-US" sz="3200" dirty="0" smtClean="0">
                <a:solidFill>
                  <a:schemeClr val="bg1"/>
                </a:solidFill>
              </a:rPr>
              <a:t>evil</a:t>
            </a:r>
            <a:r>
              <a:rPr lang="es-DO" sz="3000" dirty="0" smtClean="0">
                <a:solidFill>
                  <a:schemeClr val="bg1"/>
                </a:solidFill>
              </a:rPr>
              <a:t>».</a:t>
            </a:r>
            <a:endParaRPr lang="es-DO" sz="3000" dirty="0">
              <a:solidFill>
                <a:schemeClr val="bg1"/>
              </a:solidFill>
            </a:endParaRPr>
          </a:p>
        </p:txBody>
      </p:sp>
      <p:sp>
        <p:nvSpPr>
          <p:cNvPr id="11" name="Title 1">
            <a:extLst>
              <a:ext uri="{FF2B5EF4-FFF2-40B4-BE49-F238E27FC236}">
                <a16:creationId xmlns="" xmlns:a16="http://schemas.microsoft.com/office/drawing/2014/main" id="{05F54379-12DC-488A-96E2-264D244A381B}"/>
              </a:ext>
            </a:extLst>
          </p:cNvPr>
          <p:cNvSpPr>
            <a:spLocks noGrp="1"/>
          </p:cNvSpPr>
          <p:nvPr>
            <p:ph type="title"/>
          </p:nvPr>
        </p:nvSpPr>
        <p:spPr>
          <a:xfrm>
            <a:off x="527539" y="438224"/>
            <a:ext cx="4501662" cy="1302111"/>
          </a:xfrm>
        </p:spPr>
        <p:txBody>
          <a:bodyPr>
            <a:normAutofit fontScale="90000"/>
          </a:bodyPr>
          <a:lstStyle/>
          <a:p>
            <a:pPr algn="ctr"/>
            <a:r>
              <a:rPr lang="es-DO" dirty="0"/>
              <a:t>LESSON 5:</a:t>
            </a:r>
            <a:br>
              <a:rPr lang="es-DO" dirty="0"/>
            </a:br>
            <a:r>
              <a:rPr lang="es-DO" dirty="0"/>
              <a:t>A SERIOUS PROBLEM AT HOME</a:t>
            </a:r>
          </a:p>
        </p:txBody>
      </p:sp>
      <p:sp>
        <p:nvSpPr>
          <p:cNvPr id="13" name="object 13" descr="Beige rectangle">
            <a:extLst>
              <a:ext uri="{FF2B5EF4-FFF2-40B4-BE49-F238E27FC236}">
                <a16:creationId xmlns="" xmlns:a16="http://schemas.microsoft.com/office/drawing/2014/main"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7" name="Picture Placeholder 6"/>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68363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16</a:t>
            </a:fld>
            <a:endParaRPr lang="en-US" dirty="0"/>
          </a:p>
        </p:txBody>
      </p:sp>
      <p:pic>
        <p:nvPicPr>
          <p:cNvPr id="12" name="Picture Placeholder 16" descr="Check icon">
            <a:extLst>
              <a:ext uri="{FF2B5EF4-FFF2-40B4-BE49-F238E27FC236}">
                <a16:creationId xmlns="" xmlns:a16="http://schemas.microsoft.com/office/drawing/2014/main"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9" name="TextBox 8"/>
          <p:cNvSpPr txBox="1"/>
          <p:nvPr/>
        </p:nvSpPr>
        <p:spPr>
          <a:xfrm>
            <a:off x="6388498" y="453576"/>
            <a:ext cx="4816313" cy="3539430"/>
          </a:xfrm>
          <a:prstGeom prst="rect">
            <a:avLst/>
          </a:prstGeom>
          <a:noFill/>
        </p:spPr>
        <p:txBody>
          <a:bodyPr wrap="square" rtlCol="0">
            <a:spAutoFit/>
          </a:bodyPr>
          <a:lstStyle/>
          <a:p>
            <a:r>
              <a:rPr lang="es-DO" sz="3000" dirty="0" smtClean="0">
                <a:solidFill>
                  <a:schemeClr val="bg1"/>
                </a:solidFill>
              </a:rPr>
              <a:t>«</a:t>
            </a:r>
            <a:r>
              <a:rPr lang="es-DO" sz="3200" dirty="0">
                <a:solidFill>
                  <a:schemeClr val="bg1"/>
                </a:solidFill>
              </a:rPr>
              <a:t>For God so loved the world, that he gave his only begotten Son, that whosoever believeth in him should not perish, but have everlasting life.</a:t>
            </a:r>
            <a:r>
              <a:rPr lang="es-DO" sz="3000" dirty="0" smtClean="0">
                <a:solidFill>
                  <a:schemeClr val="bg1"/>
                </a:solidFill>
              </a:rPr>
              <a:t>».</a:t>
            </a:r>
            <a:endParaRPr lang="es-DO" sz="3000" dirty="0">
              <a:solidFill>
                <a:schemeClr val="bg1"/>
              </a:solidFill>
            </a:endParaRPr>
          </a:p>
        </p:txBody>
      </p:sp>
      <p:sp>
        <p:nvSpPr>
          <p:cNvPr id="11" name="Title 1">
            <a:extLst>
              <a:ext uri="{FF2B5EF4-FFF2-40B4-BE49-F238E27FC236}">
                <a16:creationId xmlns="" xmlns:a16="http://schemas.microsoft.com/office/drawing/2014/main" id="{05F54379-12DC-488A-96E2-264D244A381B}"/>
              </a:ext>
            </a:extLst>
          </p:cNvPr>
          <p:cNvSpPr>
            <a:spLocks noGrp="1"/>
          </p:cNvSpPr>
          <p:nvPr>
            <p:ph type="title"/>
          </p:nvPr>
        </p:nvSpPr>
        <p:spPr>
          <a:xfrm>
            <a:off x="527539" y="438224"/>
            <a:ext cx="4501662" cy="1302111"/>
          </a:xfrm>
        </p:spPr>
        <p:txBody>
          <a:bodyPr>
            <a:normAutofit fontScale="90000"/>
          </a:bodyPr>
          <a:lstStyle/>
          <a:p>
            <a:pPr algn="ctr"/>
            <a:r>
              <a:rPr lang="es-DO" dirty="0"/>
              <a:t>LESSON 5:</a:t>
            </a:r>
            <a:br>
              <a:rPr lang="es-DO" dirty="0"/>
            </a:br>
            <a:r>
              <a:rPr lang="es-DO" dirty="0"/>
              <a:t>A SERIOUS PROBLEM AT HOME</a:t>
            </a:r>
          </a:p>
        </p:txBody>
      </p:sp>
      <p:sp>
        <p:nvSpPr>
          <p:cNvPr id="13" name="object 13" descr="Beige rectangle">
            <a:extLst>
              <a:ext uri="{FF2B5EF4-FFF2-40B4-BE49-F238E27FC236}">
                <a16:creationId xmlns="" xmlns:a16="http://schemas.microsoft.com/office/drawing/2014/main"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2" name="Picture Placeholder 1"/>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
        <p:nvSpPr>
          <p:cNvPr id="10" name="TextBox 9"/>
          <p:cNvSpPr txBox="1"/>
          <p:nvPr/>
        </p:nvSpPr>
        <p:spPr>
          <a:xfrm>
            <a:off x="6388498" y="4575742"/>
            <a:ext cx="4816313" cy="584775"/>
          </a:xfrm>
          <a:prstGeom prst="rect">
            <a:avLst/>
          </a:prstGeom>
          <a:noFill/>
        </p:spPr>
        <p:txBody>
          <a:bodyPr wrap="square" rtlCol="0">
            <a:spAutoFit/>
          </a:bodyPr>
          <a:lstStyle/>
          <a:p>
            <a:r>
              <a:rPr lang="es-DO" sz="3200" b="1" dirty="0" smtClean="0">
                <a:solidFill>
                  <a:schemeClr val="accent2">
                    <a:lumMod val="40000"/>
                    <a:lumOff val="60000"/>
                  </a:schemeClr>
                </a:solidFill>
              </a:rPr>
              <a:t>Answer…</a:t>
            </a:r>
            <a:endParaRPr lang="es-DO" sz="3200" dirty="0">
              <a:solidFill>
                <a:schemeClr val="accent2">
                  <a:lumMod val="40000"/>
                  <a:lumOff val="60000"/>
                </a:schemeClr>
              </a:solidFill>
            </a:endParaRPr>
          </a:p>
        </p:txBody>
      </p:sp>
    </p:spTree>
    <p:extLst>
      <p:ext uri="{BB962C8B-B14F-4D97-AF65-F5344CB8AC3E}">
        <p14:creationId xmlns:p14="http://schemas.microsoft.com/office/powerpoint/2010/main" val="298787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F54379-12DC-488A-96E2-264D244A381B}"/>
              </a:ext>
            </a:extLst>
          </p:cNvPr>
          <p:cNvSpPr>
            <a:spLocks noGrp="1"/>
          </p:cNvSpPr>
          <p:nvPr>
            <p:ph type="title"/>
          </p:nvPr>
        </p:nvSpPr>
        <p:spPr>
          <a:xfrm>
            <a:off x="794587" y="438224"/>
            <a:ext cx="3932237" cy="1302111"/>
          </a:xfrm>
        </p:spPr>
        <p:txBody>
          <a:bodyPr>
            <a:normAutofit/>
          </a:bodyPr>
          <a:lstStyle/>
          <a:p>
            <a:r>
              <a:rPr lang="en-US" dirty="0"/>
              <a:t>Let’s Comment </a:t>
            </a:r>
            <a:r>
              <a:rPr lang="es-DO" dirty="0" smtClean="0"/>
              <a:t>…</a:t>
            </a:r>
            <a:endParaRPr lang="es-DO" dirty="0"/>
          </a:p>
        </p:txBody>
      </p:sp>
      <p:sp>
        <p:nvSpPr>
          <p:cNvPr id="4" name="Slide Number Placeholder 3">
            <a:extLst>
              <a:ext uri="{FF2B5EF4-FFF2-40B4-BE49-F238E27FC236}">
                <a16:creationId xmlns=""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17</a:t>
            </a:fld>
            <a:endParaRPr lang="en-US" dirty="0"/>
          </a:p>
        </p:txBody>
      </p:sp>
      <p:pic>
        <p:nvPicPr>
          <p:cNvPr id="12" name="Picture Placeholder 16" descr="Check icon">
            <a:extLst>
              <a:ext uri="{FF2B5EF4-FFF2-40B4-BE49-F238E27FC236}">
                <a16:creationId xmlns="" xmlns:a16="http://schemas.microsoft.com/office/drawing/2014/main"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4" name="object 13" descr="Beige rectangle">
            <a:extLst>
              <a:ext uri="{FF2B5EF4-FFF2-40B4-BE49-F238E27FC236}">
                <a16:creationId xmlns="" xmlns:a16="http://schemas.microsoft.com/office/drawing/2014/main" id="{FEBB8673-0A72-4C5C-8239-7EF600504010}"/>
              </a:ext>
            </a:extLst>
          </p:cNvPr>
          <p:cNvSpPr/>
          <p:nvPr/>
        </p:nvSpPr>
        <p:spPr>
          <a:xfrm>
            <a:off x="915657" y="1732553"/>
            <a:ext cx="3096000" cy="0"/>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sp>
        <p:nvSpPr>
          <p:cNvPr id="19" name="TextBox 18"/>
          <p:cNvSpPr txBox="1"/>
          <p:nvPr/>
        </p:nvSpPr>
        <p:spPr>
          <a:xfrm>
            <a:off x="6388499" y="453576"/>
            <a:ext cx="5080345" cy="4031873"/>
          </a:xfrm>
          <a:prstGeom prst="rect">
            <a:avLst/>
          </a:prstGeom>
          <a:noFill/>
        </p:spPr>
        <p:txBody>
          <a:bodyPr wrap="square" rtlCol="0">
            <a:spAutoFit/>
          </a:bodyPr>
          <a:lstStyle/>
          <a:p>
            <a:r>
              <a:rPr lang="en-US" sz="3200" dirty="0">
                <a:solidFill>
                  <a:schemeClr val="bg1"/>
                </a:solidFill>
              </a:rPr>
              <a:t>Consider the ravages that sin has caused to the world and especially to families. </a:t>
            </a:r>
            <a:endParaRPr lang="en-US" sz="3200" dirty="0" smtClean="0">
              <a:solidFill>
                <a:schemeClr val="bg1"/>
              </a:solidFill>
            </a:endParaRPr>
          </a:p>
          <a:p>
            <a:endParaRPr lang="en-US" sz="3200" dirty="0">
              <a:solidFill>
                <a:schemeClr val="bg1"/>
              </a:solidFill>
            </a:endParaRPr>
          </a:p>
          <a:p>
            <a:r>
              <a:rPr lang="en-US" sz="3200" b="1" dirty="0" smtClean="0">
                <a:solidFill>
                  <a:schemeClr val="bg1"/>
                </a:solidFill>
              </a:rPr>
              <a:t>Talk </a:t>
            </a:r>
            <a:r>
              <a:rPr lang="en-US" sz="3200" b="1" dirty="0">
                <a:solidFill>
                  <a:schemeClr val="bg1"/>
                </a:solidFill>
              </a:rPr>
              <a:t>about God's great provision to solve this problem</a:t>
            </a:r>
            <a:endParaRPr lang="es-DO" sz="3200" b="1" dirty="0">
              <a:solidFill>
                <a:schemeClr val="bg1"/>
              </a:solidFill>
            </a:endParaRPr>
          </a:p>
        </p:txBody>
      </p:sp>
      <p:pic>
        <p:nvPicPr>
          <p:cNvPr id="10" name="Picture Placeholder 9"/>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167663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F54379-12DC-488A-96E2-264D244A381B}"/>
              </a:ext>
            </a:extLst>
          </p:cNvPr>
          <p:cNvSpPr>
            <a:spLocks noGrp="1"/>
          </p:cNvSpPr>
          <p:nvPr>
            <p:ph type="title"/>
          </p:nvPr>
        </p:nvSpPr>
        <p:spPr>
          <a:xfrm>
            <a:off x="794587" y="438224"/>
            <a:ext cx="3932237" cy="1302111"/>
          </a:xfrm>
        </p:spPr>
        <p:txBody>
          <a:bodyPr>
            <a:normAutofit/>
          </a:bodyPr>
          <a:lstStyle/>
          <a:p>
            <a:r>
              <a:rPr lang="es-DO" dirty="0"/>
              <a:t>MY </a:t>
            </a:r>
            <a:r>
              <a:rPr lang="es-DO" dirty="0" smtClean="0"/>
              <a:t>REACTION…</a:t>
            </a:r>
            <a:endParaRPr lang="es-DO" dirty="0"/>
          </a:p>
        </p:txBody>
      </p:sp>
      <p:sp>
        <p:nvSpPr>
          <p:cNvPr id="4" name="Slide Number Placeholder 3">
            <a:extLst>
              <a:ext uri="{FF2B5EF4-FFF2-40B4-BE49-F238E27FC236}">
                <a16:creationId xmlns=""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18</a:t>
            </a:fld>
            <a:endParaRPr lang="en-US" dirty="0"/>
          </a:p>
        </p:txBody>
      </p:sp>
      <p:pic>
        <p:nvPicPr>
          <p:cNvPr id="12" name="Picture Placeholder 16" descr="Check icon">
            <a:extLst>
              <a:ext uri="{FF2B5EF4-FFF2-40B4-BE49-F238E27FC236}">
                <a16:creationId xmlns="" xmlns:a16="http://schemas.microsoft.com/office/drawing/2014/main"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4" name="object 13" descr="Beige rectangle">
            <a:extLst>
              <a:ext uri="{FF2B5EF4-FFF2-40B4-BE49-F238E27FC236}">
                <a16:creationId xmlns="" xmlns:a16="http://schemas.microsoft.com/office/drawing/2014/main" id="{FEBB8673-0A72-4C5C-8239-7EF600504010}"/>
              </a:ext>
            </a:extLst>
          </p:cNvPr>
          <p:cNvSpPr/>
          <p:nvPr/>
        </p:nvSpPr>
        <p:spPr>
          <a:xfrm>
            <a:off x="915657" y="1732553"/>
            <a:ext cx="3096000" cy="0"/>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sp>
        <p:nvSpPr>
          <p:cNvPr id="19" name="TextBox 18"/>
          <p:cNvSpPr txBox="1"/>
          <p:nvPr/>
        </p:nvSpPr>
        <p:spPr>
          <a:xfrm>
            <a:off x="6388499" y="741576"/>
            <a:ext cx="5437461" cy="5078313"/>
          </a:xfrm>
          <a:prstGeom prst="rect">
            <a:avLst/>
          </a:prstGeom>
          <a:noFill/>
        </p:spPr>
        <p:txBody>
          <a:bodyPr wrap="square" rtlCol="0">
            <a:spAutoFit/>
          </a:bodyPr>
          <a:lstStyle/>
          <a:p>
            <a:r>
              <a:rPr lang="en-US" sz="3600">
                <a:solidFill>
                  <a:schemeClr val="bg1"/>
                </a:solidFill>
              </a:rPr>
              <a:t>Upon understanding from the Bible the seriousness of sin, my inability to solve it, and the great hope that God offers me, today I have decided to hold on to Jesus and accept him as my only and sufficient Savior</a:t>
            </a:r>
            <a:endParaRPr lang="es-DO" sz="3200" dirty="0">
              <a:solidFill>
                <a:schemeClr val="bg1"/>
              </a:solidFill>
            </a:endParaRPr>
          </a:p>
        </p:txBody>
      </p:sp>
      <p:pic>
        <p:nvPicPr>
          <p:cNvPr id="5" name="Picture Placeholder 4"/>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91216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F54379-12DC-488A-96E2-264D244A381B}"/>
              </a:ext>
            </a:extLst>
          </p:cNvPr>
          <p:cNvSpPr>
            <a:spLocks noGrp="1"/>
          </p:cNvSpPr>
          <p:nvPr>
            <p:ph type="title"/>
          </p:nvPr>
        </p:nvSpPr>
        <p:spPr>
          <a:xfrm>
            <a:off x="794587" y="438224"/>
            <a:ext cx="3932237" cy="1302111"/>
          </a:xfrm>
        </p:spPr>
        <p:txBody>
          <a:bodyPr>
            <a:normAutofit/>
          </a:bodyPr>
          <a:lstStyle/>
          <a:p>
            <a:r>
              <a:rPr lang="es-DO" dirty="0"/>
              <a:t>PRAYER REQUESTS</a:t>
            </a:r>
          </a:p>
        </p:txBody>
      </p:sp>
      <p:sp>
        <p:nvSpPr>
          <p:cNvPr id="4" name="Slide Number Placeholder 3">
            <a:extLst>
              <a:ext uri="{FF2B5EF4-FFF2-40B4-BE49-F238E27FC236}">
                <a16:creationId xmlns=""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19</a:t>
            </a:fld>
            <a:endParaRPr lang="en-US" dirty="0"/>
          </a:p>
        </p:txBody>
      </p:sp>
      <p:pic>
        <p:nvPicPr>
          <p:cNvPr id="12" name="Picture Placeholder 16" descr="Check icon">
            <a:extLst>
              <a:ext uri="{FF2B5EF4-FFF2-40B4-BE49-F238E27FC236}">
                <a16:creationId xmlns="" xmlns:a16="http://schemas.microsoft.com/office/drawing/2014/main"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4" name="object 13" descr="Beige rectangle">
            <a:extLst>
              <a:ext uri="{FF2B5EF4-FFF2-40B4-BE49-F238E27FC236}">
                <a16:creationId xmlns="" xmlns:a16="http://schemas.microsoft.com/office/drawing/2014/main" id="{FEBB8673-0A72-4C5C-8239-7EF600504010}"/>
              </a:ext>
            </a:extLst>
          </p:cNvPr>
          <p:cNvSpPr/>
          <p:nvPr/>
        </p:nvSpPr>
        <p:spPr>
          <a:xfrm>
            <a:off x="915657" y="1732553"/>
            <a:ext cx="3096000" cy="0"/>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sp>
        <p:nvSpPr>
          <p:cNvPr id="19" name="TextBox 18"/>
          <p:cNvSpPr txBox="1"/>
          <p:nvPr/>
        </p:nvSpPr>
        <p:spPr>
          <a:xfrm>
            <a:off x="6388499" y="453576"/>
            <a:ext cx="5080345" cy="3046988"/>
          </a:xfrm>
          <a:prstGeom prst="rect">
            <a:avLst/>
          </a:prstGeom>
          <a:noFill/>
        </p:spPr>
        <p:txBody>
          <a:bodyPr wrap="square" rtlCol="0">
            <a:spAutoFit/>
          </a:bodyPr>
          <a:lstStyle/>
          <a:p>
            <a:r>
              <a:rPr lang="en-US" sz="3200" b="1" dirty="0">
                <a:solidFill>
                  <a:schemeClr val="bg1"/>
                </a:solidFill>
              </a:rPr>
              <a:t>My family and personal prayer requests</a:t>
            </a:r>
            <a:r>
              <a:rPr lang="es-DO" sz="3200" b="1" dirty="0">
                <a:solidFill>
                  <a:schemeClr val="bg1"/>
                </a:solidFill>
              </a:rPr>
              <a:t>…</a:t>
            </a:r>
          </a:p>
          <a:p>
            <a:endParaRPr lang="es-DO" sz="3200" b="1" dirty="0">
              <a:solidFill>
                <a:schemeClr val="bg1"/>
              </a:solidFill>
            </a:endParaRPr>
          </a:p>
          <a:p>
            <a:r>
              <a:rPr lang="es-DO" sz="3200" b="1" dirty="0">
                <a:solidFill>
                  <a:schemeClr val="bg1"/>
                </a:solidFill>
              </a:rPr>
              <a:t>______________.</a:t>
            </a:r>
          </a:p>
          <a:p>
            <a:r>
              <a:rPr lang="es-DO" sz="3200" b="1" dirty="0">
                <a:solidFill>
                  <a:schemeClr val="bg1"/>
                </a:solidFill>
              </a:rPr>
              <a:t>______________.</a:t>
            </a:r>
          </a:p>
          <a:p>
            <a:r>
              <a:rPr lang="es-DO" sz="3200" b="1" dirty="0">
                <a:solidFill>
                  <a:schemeClr val="bg1"/>
                </a:solidFill>
              </a:rPr>
              <a:t>______________.</a:t>
            </a:r>
            <a:endParaRPr lang="es-DO" sz="3000" b="1" dirty="0">
              <a:solidFill>
                <a:schemeClr val="bg1"/>
              </a:solidFill>
            </a:endParaRPr>
          </a:p>
        </p:txBody>
      </p:sp>
      <p:sp>
        <p:nvSpPr>
          <p:cNvPr id="3" name="Picture Placeholder 2"/>
          <p:cNvSpPr>
            <a:spLocks noGrp="1"/>
          </p:cNvSpPr>
          <p:nvPr>
            <p:ph type="pic" idx="1"/>
          </p:nvPr>
        </p:nvSpPr>
        <p:spPr/>
      </p:sp>
      <p:sp>
        <p:nvSpPr>
          <p:cNvPr id="9" name="Picture Placeholder 2"/>
          <p:cNvSpPr>
            <a:spLocks noGrp="1"/>
          </p:cNvSpPr>
          <p:nvPr>
            <p:ph type="pic" idx="1"/>
          </p:nvPr>
        </p:nvSpPr>
        <p:spPr>
          <a:xfrm>
            <a:off x="0" y="2804083"/>
            <a:ext cx="6040800" cy="2736901"/>
          </a:xfrm>
        </p:spPr>
      </p:sp>
      <p:pic>
        <p:nvPicPr>
          <p:cNvPr id="10" name="Picture Placeholder 7"/>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a:xfrm>
            <a:off x="1257" y="2804083"/>
            <a:ext cx="6040800" cy="2889301"/>
          </a:xfrm>
        </p:spPr>
      </p:pic>
    </p:spTree>
    <p:extLst>
      <p:ext uri="{BB962C8B-B14F-4D97-AF65-F5344CB8AC3E}">
        <p14:creationId xmlns:p14="http://schemas.microsoft.com/office/powerpoint/2010/main" val="1737688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2</a:t>
            </a:fld>
            <a:endParaRPr lang="en-US" dirty="0"/>
          </a:p>
        </p:txBody>
      </p:sp>
      <p:pic>
        <p:nvPicPr>
          <p:cNvPr id="12" name="Picture Placeholder 16" descr="Check icon">
            <a:extLst>
              <a:ext uri="{FF2B5EF4-FFF2-40B4-BE49-F238E27FC236}">
                <a16:creationId xmlns="" xmlns:a16="http://schemas.microsoft.com/office/drawing/2014/main"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389371" y="453576"/>
            <a:ext cx="576000" cy="576001"/>
          </a:xfrm>
        </p:spPr>
      </p:pic>
      <p:sp>
        <p:nvSpPr>
          <p:cNvPr id="19" name="TextBox 18"/>
          <p:cNvSpPr txBox="1"/>
          <p:nvPr/>
        </p:nvSpPr>
        <p:spPr>
          <a:xfrm>
            <a:off x="5812971" y="453576"/>
            <a:ext cx="6379029" cy="6001643"/>
          </a:xfrm>
          <a:prstGeom prst="rect">
            <a:avLst/>
          </a:prstGeom>
          <a:noFill/>
        </p:spPr>
        <p:txBody>
          <a:bodyPr wrap="square" rtlCol="0">
            <a:spAutoFit/>
          </a:bodyPr>
          <a:lstStyle/>
          <a:p>
            <a:r>
              <a:rPr lang="en-US" sz="3200" dirty="0">
                <a:solidFill>
                  <a:schemeClr val="bg1"/>
                </a:solidFill>
              </a:rPr>
              <a:t>Martha and Ernesto's home was not perfect. Sometimes they had problems, just like every other family. These problems were not part of their plan but they had to face them. Have you ever thought about what it would be like to be part of a relationship where there are never offenses or misunderstandings? To have parents who are perfect or children who are never wrong? </a:t>
            </a:r>
            <a:endParaRPr lang="es-DO" sz="2850" dirty="0">
              <a:solidFill>
                <a:schemeClr val="bg1"/>
              </a:solidFill>
            </a:endParaRPr>
          </a:p>
        </p:txBody>
      </p:sp>
      <p:sp>
        <p:nvSpPr>
          <p:cNvPr id="9" name="Title 1">
            <a:extLst>
              <a:ext uri="{FF2B5EF4-FFF2-40B4-BE49-F238E27FC236}">
                <a16:creationId xmlns="" xmlns:a16="http://schemas.microsoft.com/office/drawing/2014/main" id="{05F54379-12DC-488A-96E2-264D244A381B}"/>
              </a:ext>
            </a:extLst>
          </p:cNvPr>
          <p:cNvSpPr>
            <a:spLocks noGrp="1"/>
          </p:cNvSpPr>
          <p:nvPr>
            <p:ph type="title"/>
          </p:nvPr>
        </p:nvSpPr>
        <p:spPr>
          <a:xfrm>
            <a:off x="478971" y="497411"/>
            <a:ext cx="4550230" cy="1183737"/>
          </a:xfrm>
        </p:spPr>
        <p:txBody>
          <a:bodyPr>
            <a:normAutofit fontScale="90000"/>
          </a:bodyPr>
          <a:lstStyle/>
          <a:p>
            <a:pPr algn="ctr"/>
            <a:r>
              <a:rPr lang="es-DO" dirty="0" smtClean="0"/>
              <a:t>LESSON </a:t>
            </a:r>
            <a:r>
              <a:rPr lang="es-DO" dirty="0"/>
              <a:t>5:</a:t>
            </a:r>
            <a:br>
              <a:rPr lang="es-DO" dirty="0"/>
            </a:br>
            <a:r>
              <a:rPr lang="es-DO" dirty="0" smtClean="0"/>
              <a:t>A SERIOUS PROBLEM AT HOME</a:t>
            </a:r>
            <a:endParaRPr lang="es-DO" dirty="0"/>
          </a:p>
        </p:txBody>
      </p:sp>
      <p:sp>
        <p:nvSpPr>
          <p:cNvPr id="10" name="object 13" descr="Beige rectangle">
            <a:extLst>
              <a:ext uri="{FF2B5EF4-FFF2-40B4-BE49-F238E27FC236}">
                <a16:creationId xmlns="" xmlns:a16="http://schemas.microsoft.com/office/drawing/2014/main"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6" name="Picture Placeholder 5"/>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a:xfrm>
            <a:off x="0" y="2781223"/>
            <a:ext cx="5623023" cy="2736901"/>
          </a:xfrm>
        </p:spPr>
      </p:pic>
    </p:spTree>
    <p:extLst>
      <p:ext uri="{BB962C8B-B14F-4D97-AF65-F5344CB8AC3E}">
        <p14:creationId xmlns:p14="http://schemas.microsoft.com/office/powerpoint/2010/main" val="2096756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925312" y="-1"/>
            <a:ext cx="6285329" cy="6848061"/>
          </a:xfrm>
          <a:prstGeom prst="rect">
            <a:avLst/>
          </a:prstGeom>
        </p:spPr>
      </p:pic>
      <p:sp>
        <p:nvSpPr>
          <p:cNvPr id="5" name="Content Placeholder 4">
            <a:extLst>
              <a:ext uri="{FF2B5EF4-FFF2-40B4-BE49-F238E27FC236}">
                <a16:creationId xmlns="" xmlns:a16="http://schemas.microsoft.com/office/drawing/2014/main" id="{D5537408-2125-4CE5-92A7-F7E0FCBA31D0}"/>
              </a:ext>
            </a:extLst>
          </p:cNvPr>
          <p:cNvSpPr txBox="1">
            <a:spLocks/>
          </p:cNvSpPr>
          <p:nvPr/>
        </p:nvSpPr>
        <p:spPr>
          <a:xfrm>
            <a:off x="-1" y="1341439"/>
            <a:ext cx="6348413" cy="4140200"/>
          </a:xfrm>
          <a:prstGeom prst="rect">
            <a:avLst/>
          </a:prstGeom>
          <a:solidFill>
            <a:schemeClr val="accent2">
              <a:lumMod val="50000"/>
            </a:schemeClr>
          </a:solidFill>
        </p:spPr>
        <p:txBody>
          <a:bodyPr lIns="1548000" tIns="216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Font typeface="Arial" panose="020B0604020202020204" pitchFamily="34" charset="0"/>
              <a:buNone/>
            </a:pPr>
            <a:endParaRPr lang="en-US" sz="2500" b="1" dirty="0">
              <a:solidFill>
                <a:schemeClr val="bg2">
                  <a:alpha val="50000"/>
                </a:schemeClr>
              </a:solidFill>
            </a:endParaRPr>
          </a:p>
        </p:txBody>
      </p:sp>
      <p:sp>
        <p:nvSpPr>
          <p:cNvPr id="6" name="object 6" descr="Beige rectangle">
            <a:extLst>
              <a:ext uri="{FF2B5EF4-FFF2-40B4-BE49-F238E27FC236}">
                <a16:creationId xmlns="" xmlns:a16="http://schemas.microsoft.com/office/drawing/2014/main" id="{B0C70F64-F3E5-413B-AF4F-E15CE944B761}"/>
              </a:ext>
            </a:extLst>
          </p:cNvPr>
          <p:cNvSpPr/>
          <p:nvPr/>
        </p:nvSpPr>
        <p:spPr>
          <a:xfrm>
            <a:off x="931203" y="2894901"/>
            <a:ext cx="4176000" cy="0"/>
          </a:xfrm>
          <a:custGeom>
            <a:avLst/>
            <a:gdLst/>
            <a:ahLst/>
            <a:cxnLst/>
            <a:rect l="l" t="t" r="r" b="b"/>
            <a:pathLst>
              <a:path w="4206240">
                <a:moveTo>
                  <a:pt x="0" y="0"/>
                </a:moveTo>
                <a:lnTo>
                  <a:pt x="4206240" y="0"/>
                </a:lnTo>
              </a:path>
            </a:pathLst>
          </a:custGeom>
          <a:ln w="54863">
            <a:solidFill>
              <a:schemeClr val="accent1"/>
            </a:solidFill>
          </a:ln>
        </p:spPr>
        <p:txBody>
          <a:bodyPr wrap="square" lIns="0" tIns="0" rIns="0" bIns="0" rtlCol="0"/>
          <a:lstStyle/>
          <a:p>
            <a:endParaRPr lang="en-US" dirty="0"/>
          </a:p>
        </p:txBody>
      </p:sp>
      <p:sp>
        <p:nvSpPr>
          <p:cNvPr id="2" name="Title 1">
            <a:extLst>
              <a:ext uri="{FF2B5EF4-FFF2-40B4-BE49-F238E27FC236}">
                <a16:creationId xmlns="" xmlns:a16="http://schemas.microsoft.com/office/drawing/2014/main" id="{1BD43A5E-77DF-44FD-800D-158434A3ABC6}"/>
              </a:ext>
            </a:extLst>
          </p:cNvPr>
          <p:cNvSpPr>
            <a:spLocks noGrp="1"/>
          </p:cNvSpPr>
          <p:nvPr>
            <p:ph type="title"/>
          </p:nvPr>
        </p:nvSpPr>
        <p:spPr>
          <a:xfrm>
            <a:off x="838200" y="1701559"/>
            <a:ext cx="4859215" cy="1325563"/>
          </a:xfrm>
        </p:spPr>
        <p:txBody>
          <a:bodyPr>
            <a:normAutofit fontScale="90000"/>
          </a:bodyPr>
          <a:lstStyle/>
          <a:p>
            <a:pPr algn="ctr"/>
            <a:r>
              <a:rPr lang="en-US" sz="5000" dirty="0">
                <a:solidFill>
                  <a:srgbClr val="FFC000"/>
                </a:solidFill>
              </a:rPr>
              <a:t>BLESSINGS TO YOUR FAMILY!</a:t>
            </a:r>
          </a:p>
        </p:txBody>
      </p:sp>
      <p:sp>
        <p:nvSpPr>
          <p:cNvPr id="11" name="Title 1">
            <a:extLst>
              <a:ext uri="{FF2B5EF4-FFF2-40B4-BE49-F238E27FC236}">
                <a16:creationId xmlns="" xmlns:a16="http://schemas.microsoft.com/office/drawing/2014/main" id="{1BD43A5E-77DF-44FD-800D-158434A3ABC6}"/>
              </a:ext>
            </a:extLst>
          </p:cNvPr>
          <p:cNvSpPr txBox="1">
            <a:spLocks/>
          </p:cNvSpPr>
          <p:nvPr/>
        </p:nvSpPr>
        <p:spPr>
          <a:xfrm>
            <a:off x="838199" y="3387242"/>
            <a:ext cx="4859215"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a:lstStyle>
          <a:p>
            <a:pPr algn="ctr"/>
            <a:r>
              <a:rPr lang="en-US" sz="5000" dirty="0">
                <a:solidFill>
                  <a:schemeClr val="bg1"/>
                </a:solidFill>
              </a:rPr>
              <a:t>A BIG </a:t>
            </a:r>
            <a:r>
              <a:rPr lang="en-US" sz="5000" dirty="0" smtClean="0">
                <a:solidFill>
                  <a:schemeClr val="bg1"/>
                </a:solidFill>
              </a:rPr>
              <a:t>HUG </a:t>
            </a:r>
            <a:r>
              <a:rPr lang="en-US" sz="5000" dirty="0">
                <a:solidFill>
                  <a:schemeClr val="bg1"/>
                </a:solidFill>
              </a:rPr>
              <a:t>FOR YOU! </a:t>
            </a:r>
            <a:endParaRPr lang="en-US" sz="5000" dirty="0"/>
          </a:p>
        </p:txBody>
      </p:sp>
    </p:spTree>
    <p:extLst>
      <p:ext uri="{BB962C8B-B14F-4D97-AF65-F5344CB8AC3E}">
        <p14:creationId xmlns:p14="http://schemas.microsoft.com/office/powerpoint/2010/main" val="1001929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3</a:t>
            </a:fld>
            <a:endParaRPr lang="en-US" dirty="0"/>
          </a:p>
        </p:txBody>
      </p:sp>
      <p:pic>
        <p:nvPicPr>
          <p:cNvPr id="12" name="Picture Placeholder 16" descr="Check icon">
            <a:extLst>
              <a:ext uri="{FF2B5EF4-FFF2-40B4-BE49-F238E27FC236}">
                <a16:creationId xmlns="" xmlns:a16="http://schemas.microsoft.com/office/drawing/2014/main"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9" name="TextBox 18"/>
          <p:cNvSpPr txBox="1"/>
          <p:nvPr/>
        </p:nvSpPr>
        <p:spPr>
          <a:xfrm>
            <a:off x="6388499" y="453576"/>
            <a:ext cx="5437461" cy="2062103"/>
          </a:xfrm>
          <a:prstGeom prst="rect">
            <a:avLst/>
          </a:prstGeom>
          <a:noFill/>
        </p:spPr>
        <p:txBody>
          <a:bodyPr wrap="square" rtlCol="0">
            <a:spAutoFit/>
          </a:bodyPr>
          <a:lstStyle/>
          <a:p>
            <a:r>
              <a:rPr lang="es-DO" sz="3200" b="1" dirty="0">
                <a:solidFill>
                  <a:schemeClr val="bg1"/>
                </a:solidFill>
              </a:rPr>
              <a:t>1. </a:t>
            </a:r>
            <a:r>
              <a:rPr lang="en-US" sz="3200" b="1" dirty="0">
                <a:solidFill>
                  <a:schemeClr val="bg1"/>
                </a:solidFill>
              </a:rPr>
              <a:t>If everything was perfect, how did sin originate? Ezekiel 28: 15, 17; Isaiah </a:t>
            </a:r>
            <a:r>
              <a:rPr lang="es-DO" sz="3200" b="1" dirty="0" smtClean="0">
                <a:solidFill>
                  <a:schemeClr val="bg1"/>
                </a:solidFill>
              </a:rPr>
              <a:t>14:13-14</a:t>
            </a:r>
            <a:r>
              <a:rPr lang="es-DO" sz="3200" b="1" dirty="0">
                <a:solidFill>
                  <a:schemeClr val="bg1"/>
                </a:solidFill>
              </a:rPr>
              <a:t>.</a:t>
            </a:r>
          </a:p>
        </p:txBody>
      </p:sp>
      <p:sp>
        <p:nvSpPr>
          <p:cNvPr id="9" name="TextBox 8"/>
          <p:cNvSpPr txBox="1"/>
          <p:nvPr/>
        </p:nvSpPr>
        <p:spPr>
          <a:xfrm>
            <a:off x="6388499" y="2868530"/>
            <a:ext cx="4816313" cy="2554545"/>
          </a:xfrm>
          <a:prstGeom prst="rect">
            <a:avLst/>
          </a:prstGeom>
          <a:noFill/>
        </p:spPr>
        <p:txBody>
          <a:bodyPr wrap="square" rtlCol="0">
            <a:spAutoFit/>
          </a:bodyPr>
          <a:lstStyle/>
          <a:p>
            <a:r>
              <a:rPr lang="es-DO" sz="3000" smtClean="0">
                <a:solidFill>
                  <a:schemeClr val="bg1"/>
                </a:solidFill>
              </a:rPr>
              <a:t>«</a:t>
            </a:r>
            <a:r>
              <a:rPr lang="es-DO" sz="3200">
                <a:solidFill>
                  <a:schemeClr val="bg1"/>
                </a:solidFill>
              </a:rPr>
              <a:t>Thou wast perfect in thy ways from the day that thou wast created, till iniquity was found in thee</a:t>
            </a:r>
            <a:r>
              <a:rPr lang="es-DO" sz="3000" smtClean="0">
                <a:solidFill>
                  <a:schemeClr val="bg1"/>
                </a:solidFill>
              </a:rPr>
              <a:t>».</a:t>
            </a:r>
            <a:endParaRPr lang="es-DO" sz="3000" dirty="0">
              <a:solidFill>
                <a:schemeClr val="bg1"/>
              </a:solidFill>
            </a:endParaRPr>
          </a:p>
        </p:txBody>
      </p:sp>
      <p:sp>
        <p:nvSpPr>
          <p:cNvPr id="13" name="Title 1">
            <a:extLst>
              <a:ext uri="{FF2B5EF4-FFF2-40B4-BE49-F238E27FC236}">
                <a16:creationId xmlns="" xmlns:a16="http://schemas.microsoft.com/office/drawing/2014/main" id="{05F54379-12DC-488A-96E2-264D244A381B}"/>
              </a:ext>
            </a:extLst>
          </p:cNvPr>
          <p:cNvSpPr>
            <a:spLocks noGrp="1"/>
          </p:cNvSpPr>
          <p:nvPr>
            <p:ph type="title"/>
          </p:nvPr>
        </p:nvSpPr>
        <p:spPr>
          <a:xfrm>
            <a:off x="527539" y="438224"/>
            <a:ext cx="4501662" cy="1302111"/>
          </a:xfrm>
        </p:spPr>
        <p:txBody>
          <a:bodyPr>
            <a:normAutofit fontScale="90000"/>
          </a:bodyPr>
          <a:lstStyle/>
          <a:p>
            <a:pPr algn="ctr"/>
            <a:r>
              <a:rPr lang="es-DO" dirty="0"/>
              <a:t>LESSON 5:</a:t>
            </a:r>
            <a:br>
              <a:rPr lang="es-DO" dirty="0"/>
            </a:br>
            <a:r>
              <a:rPr lang="es-DO" dirty="0"/>
              <a:t>A SERIOUS PROBLEM AT HOME</a:t>
            </a:r>
          </a:p>
        </p:txBody>
      </p:sp>
      <p:sp>
        <p:nvSpPr>
          <p:cNvPr id="16" name="object 13" descr="Beige rectangle">
            <a:extLst>
              <a:ext uri="{FF2B5EF4-FFF2-40B4-BE49-F238E27FC236}">
                <a16:creationId xmlns="" xmlns:a16="http://schemas.microsoft.com/office/drawing/2014/main"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7" name="Picture Placeholder 6"/>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86600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4</a:t>
            </a:fld>
            <a:endParaRPr lang="en-US" dirty="0"/>
          </a:p>
        </p:txBody>
      </p:sp>
      <p:pic>
        <p:nvPicPr>
          <p:cNvPr id="12" name="Picture Placeholder 16" descr="Check icon">
            <a:extLst>
              <a:ext uri="{FF2B5EF4-FFF2-40B4-BE49-F238E27FC236}">
                <a16:creationId xmlns="" xmlns:a16="http://schemas.microsoft.com/office/drawing/2014/main"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9" name="TextBox 8"/>
          <p:cNvSpPr txBox="1"/>
          <p:nvPr/>
        </p:nvSpPr>
        <p:spPr>
          <a:xfrm>
            <a:off x="6470563" y="438224"/>
            <a:ext cx="5355397" cy="4524315"/>
          </a:xfrm>
          <a:prstGeom prst="rect">
            <a:avLst/>
          </a:prstGeom>
          <a:noFill/>
        </p:spPr>
        <p:txBody>
          <a:bodyPr wrap="square" rtlCol="0">
            <a:spAutoFit/>
          </a:bodyPr>
          <a:lstStyle/>
          <a:p>
            <a:r>
              <a:rPr lang="es-DO" sz="3200" dirty="0" smtClean="0">
                <a:solidFill>
                  <a:schemeClr val="bg1"/>
                </a:solidFill>
              </a:rPr>
              <a:t>«</a:t>
            </a:r>
            <a:r>
              <a:rPr lang="es-DO" sz="3600" dirty="0">
                <a:solidFill>
                  <a:schemeClr val="bg1"/>
                </a:solidFill>
              </a:rPr>
              <a:t>For thou hast said in thine heart, I will ascend into heaven, I will exalt my throne above the stars of God: I will sit also upon the mount of the congregation, in the sides of the </a:t>
            </a:r>
            <a:r>
              <a:rPr lang="es-DO" sz="3600">
                <a:solidFill>
                  <a:schemeClr val="bg1"/>
                </a:solidFill>
              </a:rPr>
              <a:t>north</a:t>
            </a:r>
            <a:r>
              <a:rPr lang="es-DO" sz="3600" smtClean="0">
                <a:solidFill>
                  <a:schemeClr val="bg1"/>
                </a:solidFill>
              </a:rPr>
              <a:t>:</a:t>
            </a:r>
            <a:endParaRPr lang="es-DO" sz="3600" dirty="0">
              <a:solidFill>
                <a:schemeClr val="bg1"/>
              </a:solidFill>
            </a:endParaRPr>
          </a:p>
        </p:txBody>
      </p:sp>
      <p:sp>
        <p:nvSpPr>
          <p:cNvPr id="13" name="Title 1">
            <a:extLst>
              <a:ext uri="{FF2B5EF4-FFF2-40B4-BE49-F238E27FC236}">
                <a16:creationId xmlns="" xmlns:a16="http://schemas.microsoft.com/office/drawing/2014/main" id="{05F54379-12DC-488A-96E2-264D244A381B}"/>
              </a:ext>
            </a:extLst>
          </p:cNvPr>
          <p:cNvSpPr>
            <a:spLocks noGrp="1"/>
          </p:cNvSpPr>
          <p:nvPr>
            <p:ph type="title"/>
          </p:nvPr>
        </p:nvSpPr>
        <p:spPr>
          <a:xfrm>
            <a:off x="527539" y="438224"/>
            <a:ext cx="4501662" cy="1302111"/>
          </a:xfrm>
        </p:spPr>
        <p:txBody>
          <a:bodyPr>
            <a:normAutofit fontScale="90000"/>
          </a:bodyPr>
          <a:lstStyle/>
          <a:p>
            <a:pPr algn="ctr"/>
            <a:r>
              <a:rPr lang="es-DO" dirty="0"/>
              <a:t>LESSON 5:</a:t>
            </a:r>
            <a:br>
              <a:rPr lang="es-DO" dirty="0"/>
            </a:br>
            <a:r>
              <a:rPr lang="es-DO" dirty="0"/>
              <a:t>A SERIOUS PROBLEM AT HOME</a:t>
            </a:r>
          </a:p>
        </p:txBody>
      </p:sp>
      <p:sp>
        <p:nvSpPr>
          <p:cNvPr id="16" name="object 13" descr="Beige rectangle">
            <a:extLst>
              <a:ext uri="{FF2B5EF4-FFF2-40B4-BE49-F238E27FC236}">
                <a16:creationId xmlns="" xmlns:a16="http://schemas.microsoft.com/office/drawing/2014/main"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2" name="Picture Placeholder 1"/>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0274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5</a:t>
            </a:fld>
            <a:endParaRPr lang="en-US" dirty="0"/>
          </a:p>
        </p:txBody>
      </p:sp>
      <p:pic>
        <p:nvPicPr>
          <p:cNvPr id="12" name="Picture Placeholder 16" descr="Check icon">
            <a:extLst>
              <a:ext uri="{FF2B5EF4-FFF2-40B4-BE49-F238E27FC236}">
                <a16:creationId xmlns="" xmlns:a16="http://schemas.microsoft.com/office/drawing/2014/main"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3" name="Title 1">
            <a:extLst>
              <a:ext uri="{FF2B5EF4-FFF2-40B4-BE49-F238E27FC236}">
                <a16:creationId xmlns="" xmlns:a16="http://schemas.microsoft.com/office/drawing/2014/main" id="{05F54379-12DC-488A-96E2-264D244A381B}"/>
              </a:ext>
            </a:extLst>
          </p:cNvPr>
          <p:cNvSpPr>
            <a:spLocks noGrp="1"/>
          </p:cNvSpPr>
          <p:nvPr>
            <p:ph type="title"/>
          </p:nvPr>
        </p:nvSpPr>
        <p:spPr>
          <a:xfrm>
            <a:off x="527539" y="438224"/>
            <a:ext cx="4501662" cy="1302111"/>
          </a:xfrm>
        </p:spPr>
        <p:txBody>
          <a:bodyPr>
            <a:normAutofit fontScale="90000"/>
          </a:bodyPr>
          <a:lstStyle/>
          <a:p>
            <a:pPr algn="ctr"/>
            <a:r>
              <a:rPr lang="es-DO" dirty="0"/>
              <a:t>LESSON 5:</a:t>
            </a:r>
            <a:br>
              <a:rPr lang="es-DO" dirty="0"/>
            </a:br>
            <a:r>
              <a:rPr lang="es-DO" dirty="0"/>
              <a:t>A SERIOUS PROBLEM AT HOME</a:t>
            </a:r>
          </a:p>
        </p:txBody>
      </p:sp>
      <p:sp>
        <p:nvSpPr>
          <p:cNvPr id="16" name="object 13" descr="Beige rectangle">
            <a:extLst>
              <a:ext uri="{FF2B5EF4-FFF2-40B4-BE49-F238E27FC236}">
                <a16:creationId xmlns="" xmlns:a16="http://schemas.microsoft.com/office/drawing/2014/main"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3" name="Picture Placeholder 2"/>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
        <p:nvSpPr>
          <p:cNvPr id="14" name="TextBox 13"/>
          <p:cNvSpPr txBox="1"/>
          <p:nvPr/>
        </p:nvSpPr>
        <p:spPr>
          <a:xfrm>
            <a:off x="6470563" y="741576"/>
            <a:ext cx="5355397" cy="3323987"/>
          </a:xfrm>
          <a:prstGeom prst="rect">
            <a:avLst/>
          </a:prstGeom>
          <a:noFill/>
        </p:spPr>
        <p:txBody>
          <a:bodyPr wrap="square" rtlCol="0">
            <a:spAutoFit/>
          </a:bodyPr>
          <a:lstStyle/>
          <a:p>
            <a:pPr>
              <a:spcAft>
                <a:spcPts val="1200"/>
              </a:spcAft>
            </a:pPr>
            <a:r>
              <a:rPr lang="mr-IN" sz="4000" dirty="0" smtClean="0">
                <a:solidFill>
                  <a:schemeClr val="bg1"/>
                </a:solidFill>
              </a:rPr>
              <a:t>…</a:t>
            </a:r>
            <a:r>
              <a:rPr lang="es-DO" sz="4000" dirty="0" smtClean="0">
                <a:solidFill>
                  <a:schemeClr val="bg1"/>
                </a:solidFill>
              </a:rPr>
              <a:t>I </a:t>
            </a:r>
            <a:r>
              <a:rPr lang="es-DO" sz="4000" dirty="0">
                <a:solidFill>
                  <a:schemeClr val="bg1"/>
                </a:solidFill>
              </a:rPr>
              <a:t>will ascend above the heights of the clouds; I will be like the most High.».</a:t>
            </a:r>
          </a:p>
          <a:p>
            <a:pPr>
              <a:spcAft>
                <a:spcPts val="1200"/>
              </a:spcAft>
            </a:pPr>
            <a:endParaRPr lang="es-DO" sz="4000" dirty="0">
              <a:solidFill>
                <a:schemeClr val="bg1"/>
              </a:solidFill>
            </a:endParaRPr>
          </a:p>
        </p:txBody>
      </p:sp>
      <p:sp>
        <p:nvSpPr>
          <p:cNvPr id="10" name="TextBox 9"/>
          <p:cNvSpPr txBox="1"/>
          <p:nvPr/>
        </p:nvSpPr>
        <p:spPr>
          <a:xfrm>
            <a:off x="6470563" y="4933349"/>
            <a:ext cx="4734249" cy="584775"/>
          </a:xfrm>
          <a:prstGeom prst="rect">
            <a:avLst/>
          </a:prstGeom>
          <a:noFill/>
        </p:spPr>
        <p:txBody>
          <a:bodyPr wrap="square" rtlCol="0">
            <a:spAutoFit/>
          </a:bodyPr>
          <a:lstStyle/>
          <a:p>
            <a:r>
              <a:rPr lang="es-DO" sz="3200" b="1" smtClean="0">
                <a:solidFill>
                  <a:schemeClr val="accent2">
                    <a:lumMod val="40000"/>
                    <a:lumOff val="60000"/>
                  </a:schemeClr>
                </a:solidFill>
              </a:rPr>
              <a:t>Answer…</a:t>
            </a:r>
            <a:endParaRPr lang="es-DO" sz="3200" dirty="0">
              <a:solidFill>
                <a:schemeClr val="accent2">
                  <a:lumMod val="40000"/>
                  <a:lumOff val="60000"/>
                </a:schemeClr>
              </a:solidFill>
            </a:endParaRPr>
          </a:p>
        </p:txBody>
      </p:sp>
    </p:spTree>
    <p:extLst>
      <p:ext uri="{BB962C8B-B14F-4D97-AF65-F5344CB8AC3E}">
        <p14:creationId xmlns:p14="http://schemas.microsoft.com/office/powerpoint/2010/main" val="194733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6</a:t>
            </a:fld>
            <a:endParaRPr lang="en-US" dirty="0"/>
          </a:p>
        </p:txBody>
      </p:sp>
      <p:pic>
        <p:nvPicPr>
          <p:cNvPr id="12" name="Picture Placeholder 16" descr="Check icon">
            <a:extLst>
              <a:ext uri="{FF2B5EF4-FFF2-40B4-BE49-F238E27FC236}">
                <a16:creationId xmlns="" xmlns:a16="http://schemas.microsoft.com/office/drawing/2014/main"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9" name="TextBox 18"/>
          <p:cNvSpPr txBox="1"/>
          <p:nvPr/>
        </p:nvSpPr>
        <p:spPr>
          <a:xfrm>
            <a:off x="6388499" y="453576"/>
            <a:ext cx="5080345" cy="2062103"/>
          </a:xfrm>
          <a:prstGeom prst="rect">
            <a:avLst/>
          </a:prstGeom>
          <a:noFill/>
        </p:spPr>
        <p:txBody>
          <a:bodyPr wrap="square" rtlCol="0">
            <a:spAutoFit/>
          </a:bodyPr>
          <a:lstStyle/>
          <a:p>
            <a:r>
              <a:rPr lang="es-DO" sz="3200" b="1" dirty="0">
                <a:solidFill>
                  <a:schemeClr val="bg1"/>
                </a:solidFill>
              </a:rPr>
              <a:t>2. </a:t>
            </a:r>
            <a:r>
              <a:rPr lang="en-US" sz="3200" b="1" dirty="0">
                <a:solidFill>
                  <a:schemeClr val="bg1"/>
                </a:solidFill>
              </a:rPr>
              <a:t>What happened in heaven after Lucifer’s rebellion? Revelations </a:t>
            </a:r>
            <a:r>
              <a:rPr lang="es-DO" sz="3200" b="1" dirty="0" smtClean="0">
                <a:solidFill>
                  <a:schemeClr val="bg1"/>
                </a:solidFill>
              </a:rPr>
              <a:t>12:7</a:t>
            </a:r>
            <a:r>
              <a:rPr lang="es-DO" sz="3200" b="1" dirty="0">
                <a:solidFill>
                  <a:schemeClr val="bg1"/>
                </a:solidFill>
              </a:rPr>
              <a:t>, 9.</a:t>
            </a:r>
          </a:p>
        </p:txBody>
      </p:sp>
      <p:sp>
        <p:nvSpPr>
          <p:cNvPr id="9" name="TextBox 8"/>
          <p:cNvSpPr txBox="1"/>
          <p:nvPr/>
        </p:nvSpPr>
        <p:spPr>
          <a:xfrm>
            <a:off x="6388499" y="2781223"/>
            <a:ext cx="4816313" cy="2554545"/>
          </a:xfrm>
          <a:prstGeom prst="rect">
            <a:avLst/>
          </a:prstGeom>
          <a:noFill/>
        </p:spPr>
        <p:txBody>
          <a:bodyPr wrap="square" rtlCol="0">
            <a:spAutoFit/>
          </a:bodyPr>
          <a:lstStyle/>
          <a:p>
            <a:r>
              <a:rPr lang="es-DO" sz="3000" smtClean="0">
                <a:solidFill>
                  <a:schemeClr val="bg1"/>
                </a:solidFill>
              </a:rPr>
              <a:t>«</a:t>
            </a:r>
            <a:r>
              <a:rPr lang="es-DO" sz="3200">
                <a:solidFill>
                  <a:schemeClr val="bg1"/>
                </a:solidFill>
              </a:rPr>
              <a:t>And there was war in heaven: Michael and his angels fought against the dragon; and the dragon fought and his </a:t>
            </a:r>
            <a:r>
              <a:rPr lang="es-DO" sz="3200" smtClean="0">
                <a:solidFill>
                  <a:schemeClr val="bg1"/>
                </a:solidFill>
              </a:rPr>
              <a:t>angels</a:t>
            </a:r>
            <a:r>
              <a:rPr lang="es-DO" sz="3000" smtClean="0">
                <a:solidFill>
                  <a:schemeClr val="bg1"/>
                </a:solidFill>
              </a:rPr>
              <a:t>... </a:t>
            </a:r>
            <a:endParaRPr lang="es-DO" sz="3000" dirty="0">
              <a:solidFill>
                <a:schemeClr val="bg1"/>
              </a:solidFill>
            </a:endParaRPr>
          </a:p>
        </p:txBody>
      </p:sp>
      <p:sp>
        <p:nvSpPr>
          <p:cNvPr id="11" name="Title 1">
            <a:extLst>
              <a:ext uri="{FF2B5EF4-FFF2-40B4-BE49-F238E27FC236}">
                <a16:creationId xmlns="" xmlns:a16="http://schemas.microsoft.com/office/drawing/2014/main" id="{05F54379-12DC-488A-96E2-264D244A381B}"/>
              </a:ext>
            </a:extLst>
          </p:cNvPr>
          <p:cNvSpPr>
            <a:spLocks noGrp="1"/>
          </p:cNvSpPr>
          <p:nvPr>
            <p:ph type="title"/>
          </p:nvPr>
        </p:nvSpPr>
        <p:spPr>
          <a:xfrm>
            <a:off x="527539" y="438224"/>
            <a:ext cx="4501662" cy="1302111"/>
          </a:xfrm>
        </p:spPr>
        <p:txBody>
          <a:bodyPr>
            <a:normAutofit fontScale="90000"/>
          </a:bodyPr>
          <a:lstStyle/>
          <a:p>
            <a:pPr algn="ctr"/>
            <a:r>
              <a:rPr lang="es-DO" dirty="0"/>
              <a:t>LESSON 5:</a:t>
            </a:r>
            <a:br>
              <a:rPr lang="es-DO" dirty="0"/>
            </a:br>
            <a:r>
              <a:rPr lang="es-DO" dirty="0"/>
              <a:t>A SERIOUS PROBLEM AT HOME</a:t>
            </a:r>
          </a:p>
        </p:txBody>
      </p:sp>
      <p:sp>
        <p:nvSpPr>
          <p:cNvPr id="13" name="object 13" descr="Beige rectangle">
            <a:extLst>
              <a:ext uri="{FF2B5EF4-FFF2-40B4-BE49-F238E27FC236}">
                <a16:creationId xmlns="" xmlns:a16="http://schemas.microsoft.com/office/drawing/2014/main"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6" name="Picture Placeholder 5"/>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81496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7</a:t>
            </a:fld>
            <a:endParaRPr lang="en-US" dirty="0"/>
          </a:p>
        </p:txBody>
      </p:sp>
      <p:pic>
        <p:nvPicPr>
          <p:cNvPr id="12" name="Picture Placeholder 16" descr="Check icon">
            <a:extLst>
              <a:ext uri="{FF2B5EF4-FFF2-40B4-BE49-F238E27FC236}">
                <a16:creationId xmlns="" xmlns:a16="http://schemas.microsoft.com/office/drawing/2014/main"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9" name="TextBox 8"/>
          <p:cNvSpPr txBox="1"/>
          <p:nvPr/>
        </p:nvSpPr>
        <p:spPr>
          <a:xfrm>
            <a:off x="6388499" y="444707"/>
            <a:ext cx="4816313" cy="4524315"/>
          </a:xfrm>
          <a:prstGeom prst="rect">
            <a:avLst/>
          </a:prstGeom>
          <a:noFill/>
        </p:spPr>
        <p:txBody>
          <a:bodyPr wrap="square" rtlCol="0">
            <a:spAutoFit/>
          </a:bodyPr>
          <a:lstStyle/>
          <a:p>
            <a:r>
              <a:rPr lang="en-US" sz="3200" dirty="0">
                <a:solidFill>
                  <a:schemeClr val="bg1"/>
                </a:solidFill>
              </a:rPr>
              <a:t>And the great dragon was cast out, that old serpent, called the Devil, and Satan, which </a:t>
            </a:r>
            <a:r>
              <a:rPr lang="en-US" sz="3200" dirty="0" err="1">
                <a:solidFill>
                  <a:schemeClr val="bg1"/>
                </a:solidFill>
              </a:rPr>
              <a:t>deceiveth</a:t>
            </a:r>
            <a:r>
              <a:rPr lang="en-US" sz="3200" dirty="0">
                <a:solidFill>
                  <a:schemeClr val="bg1"/>
                </a:solidFill>
              </a:rPr>
              <a:t> the whole world: he was cast out into the earth, and his angels were cast out with him</a:t>
            </a:r>
            <a:r>
              <a:rPr lang="es-DO" sz="3000" dirty="0" smtClean="0">
                <a:solidFill>
                  <a:schemeClr val="bg1"/>
                </a:solidFill>
              </a:rPr>
              <a:t>».</a:t>
            </a:r>
            <a:endParaRPr lang="es-DO" sz="3000" dirty="0">
              <a:solidFill>
                <a:schemeClr val="bg1"/>
              </a:solidFill>
            </a:endParaRPr>
          </a:p>
        </p:txBody>
      </p:sp>
      <p:sp>
        <p:nvSpPr>
          <p:cNvPr id="11" name="Title 1">
            <a:extLst>
              <a:ext uri="{FF2B5EF4-FFF2-40B4-BE49-F238E27FC236}">
                <a16:creationId xmlns="" xmlns:a16="http://schemas.microsoft.com/office/drawing/2014/main" id="{05F54379-12DC-488A-96E2-264D244A381B}"/>
              </a:ext>
            </a:extLst>
          </p:cNvPr>
          <p:cNvSpPr>
            <a:spLocks noGrp="1"/>
          </p:cNvSpPr>
          <p:nvPr>
            <p:ph type="title"/>
          </p:nvPr>
        </p:nvSpPr>
        <p:spPr>
          <a:xfrm>
            <a:off x="527539" y="438224"/>
            <a:ext cx="4501662" cy="1302111"/>
          </a:xfrm>
        </p:spPr>
        <p:txBody>
          <a:bodyPr>
            <a:normAutofit fontScale="90000"/>
          </a:bodyPr>
          <a:lstStyle/>
          <a:p>
            <a:pPr algn="ctr"/>
            <a:r>
              <a:rPr lang="es-DO" dirty="0"/>
              <a:t>LESSON 5:</a:t>
            </a:r>
            <a:br>
              <a:rPr lang="es-DO" dirty="0"/>
            </a:br>
            <a:r>
              <a:rPr lang="es-DO" dirty="0"/>
              <a:t>A SERIOUS PROBLEM AT HOME</a:t>
            </a:r>
          </a:p>
        </p:txBody>
      </p:sp>
      <p:sp>
        <p:nvSpPr>
          <p:cNvPr id="13" name="object 13" descr="Beige rectangle">
            <a:extLst>
              <a:ext uri="{FF2B5EF4-FFF2-40B4-BE49-F238E27FC236}">
                <a16:creationId xmlns="" xmlns:a16="http://schemas.microsoft.com/office/drawing/2014/main"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sp>
        <p:nvSpPr>
          <p:cNvPr id="16" name="TextBox 15"/>
          <p:cNvSpPr txBox="1"/>
          <p:nvPr/>
        </p:nvSpPr>
        <p:spPr>
          <a:xfrm>
            <a:off x="6388499" y="5225736"/>
            <a:ext cx="4734249" cy="584775"/>
          </a:xfrm>
          <a:prstGeom prst="rect">
            <a:avLst/>
          </a:prstGeom>
          <a:noFill/>
        </p:spPr>
        <p:txBody>
          <a:bodyPr wrap="square" rtlCol="0">
            <a:spAutoFit/>
          </a:bodyPr>
          <a:lstStyle/>
          <a:p>
            <a:r>
              <a:rPr lang="es-DO" sz="3200" b="1" smtClean="0">
                <a:solidFill>
                  <a:schemeClr val="accent2">
                    <a:lumMod val="40000"/>
                    <a:lumOff val="60000"/>
                  </a:schemeClr>
                </a:solidFill>
              </a:rPr>
              <a:t>Answer…</a:t>
            </a:r>
            <a:endParaRPr lang="es-DO" sz="3200" dirty="0">
              <a:solidFill>
                <a:schemeClr val="accent2">
                  <a:lumMod val="40000"/>
                  <a:lumOff val="60000"/>
                </a:schemeClr>
              </a:solidFill>
            </a:endParaRPr>
          </a:p>
        </p:txBody>
      </p:sp>
      <p:pic>
        <p:nvPicPr>
          <p:cNvPr id="6" name="Picture Placeholder 5"/>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13952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8</a:t>
            </a:fld>
            <a:endParaRPr lang="en-US" dirty="0"/>
          </a:p>
        </p:txBody>
      </p:sp>
      <p:pic>
        <p:nvPicPr>
          <p:cNvPr id="12" name="Picture Placeholder 16" descr="Check icon">
            <a:extLst>
              <a:ext uri="{FF2B5EF4-FFF2-40B4-BE49-F238E27FC236}">
                <a16:creationId xmlns="" xmlns:a16="http://schemas.microsoft.com/office/drawing/2014/main"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9" name="TextBox 18"/>
          <p:cNvSpPr txBox="1"/>
          <p:nvPr/>
        </p:nvSpPr>
        <p:spPr>
          <a:xfrm>
            <a:off x="6388499" y="453576"/>
            <a:ext cx="5080345" cy="2062103"/>
          </a:xfrm>
          <a:prstGeom prst="rect">
            <a:avLst/>
          </a:prstGeom>
          <a:noFill/>
        </p:spPr>
        <p:txBody>
          <a:bodyPr wrap="square" rtlCol="0">
            <a:spAutoFit/>
          </a:bodyPr>
          <a:lstStyle/>
          <a:p>
            <a:r>
              <a:rPr lang="es-DO" sz="3200" b="1" dirty="0">
                <a:solidFill>
                  <a:schemeClr val="bg1"/>
                </a:solidFill>
              </a:rPr>
              <a:t>3. </a:t>
            </a:r>
            <a:r>
              <a:rPr lang="en-US" sz="3200" b="1" dirty="0">
                <a:solidFill>
                  <a:schemeClr val="bg1"/>
                </a:solidFill>
              </a:rPr>
              <a:t>How was our world affected by that deadly poison called sin? Genesis </a:t>
            </a:r>
            <a:r>
              <a:rPr lang="es-DO" sz="3200" b="1" dirty="0" smtClean="0">
                <a:solidFill>
                  <a:schemeClr val="bg1"/>
                </a:solidFill>
              </a:rPr>
              <a:t>3:1-6</a:t>
            </a:r>
            <a:r>
              <a:rPr lang="es-DO" sz="3200" b="1" dirty="0">
                <a:solidFill>
                  <a:schemeClr val="bg1"/>
                </a:solidFill>
              </a:rPr>
              <a:t>.</a:t>
            </a:r>
          </a:p>
        </p:txBody>
      </p:sp>
      <p:sp>
        <p:nvSpPr>
          <p:cNvPr id="9" name="TextBox 8"/>
          <p:cNvSpPr txBox="1"/>
          <p:nvPr/>
        </p:nvSpPr>
        <p:spPr>
          <a:xfrm>
            <a:off x="6388499" y="2850915"/>
            <a:ext cx="5437461" cy="3539430"/>
          </a:xfrm>
          <a:prstGeom prst="rect">
            <a:avLst/>
          </a:prstGeom>
          <a:noFill/>
        </p:spPr>
        <p:txBody>
          <a:bodyPr wrap="square" rtlCol="0">
            <a:spAutoFit/>
          </a:bodyPr>
          <a:lstStyle/>
          <a:p>
            <a:r>
              <a:rPr lang="es-DO" sz="3000" dirty="0" smtClean="0">
                <a:solidFill>
                  <a:schemeClr val="bg1"/>
                </a:solidFill>
              </a:rPr>
              <a:t>«</a:t>
            </a:r>
            <a:r>
              <a:rPr lang="es-DO" sz="3200" dirty="0">
                <a:solidFill>
                  <a:schemeClr val="bg1"/>
                </a:solidFill>
              </a:rPr>
              <a:t>Now the serpent was more subtil than any beast of the field which the </a:t>
            </a:r>
            <a:r>
              <a:rPr lang="es-DO" sz="3200" cap="small" dirty="0">
                <a:solidFill>
                  <a:schemeClr val="bg1"/>
                </a:solidFill>
              </a:rPr>
              <a:t>Lord</a:t>
            </a:r>
            <a:r>
              <a:rPr lang="es-DO" sz="3200" dirty="0">
                <a:solidFill>
                  <a:schemeClr val="bg1"/>
                </a:solidFill>
              </a:rPr>
              <a:t> God had made. And he said unto the woman, Yea, hath God said, Ye shall not eat of every tree of the garden? </a:t>
            </a:r>
            <a:r>
              <a:rPr lang="es-DO" sz="3000" dirty="0" smtClean="0">
                <a:solidFill>
                  <a:schemeClr val="bg1"/>
                </a:solidFill>
              </a:rPr>
              <a:t>:</a:t>
            </a:r>
            <a:endParaRPr lang="es-DO" sz="3000" dirty="0">
              <a:solidFill>
                <a:schemeClr val="bg1"/>
              </a:solidFill>
            </a:endParaRPr>
          </a:p>
        </p:txBody>
      </p:sp>
      <p:sp>
        <p:nvSpPr>
          <p:cNvPr id="11" name="Title 1">
            <a:extLst>
              <a:ext uri="{FF2B5EF4-FFF2-40B4-BE49-F238E27FC236}">
                <a16:creationId xmlns="" xmlns:a16="http://schemas.microsoft.com/office/drawing/2014/main" id="{05F54379-12DC-488A-96E2-264D244A381B}"/>
              </a:ext>
            </a:extLst>
          </p:cNvPr>
          <p:cNvSpPr>
            <a:spLocks noGrp="1"/>
          </p:cNvSpPr>
          <p:nvPr>
            <p:ph type="title"/>
          </p:nvPr>
        </p:nvSpPr>
        <p:spPr>
          <a:xfrm>
            <a:off x="527539" y="438224"/>
            <a:ext cx="4501662" cy="1302111"/>
          </a:xfrm>
        </p:spPr>
        <p:txBody>
          <a:bodyPr>
            <a:normAutofit fontScale="90000"/>
          </a:bodyPr>
          <a:lstStyle/>
          <a:p>
            <a:pPr algn="ctr"/>
            <a:r>
              <a:rPr lang="es-DO" dirty="0"/>
              <a:t>LESSON 5:</a:t>
            </a:r>
            <a:br>
              <a:rPr lang="es-DO" dirty="0"/>
            </a:br>
            <a:r>
              <a:rPr lang="es-DO" dirty="0"/>
              <a:t>A SERIOUS PROBLEM AT HOME</a:t>
            </a:r>
          </a:p>
        </p:txBody>
      </p:sp>
      <p:sp>
        <p:nvSpPr>
          <p:cNvPr id="13" name="object 13" descr="Beige rectangle">
            <a:extLst>
              <a:ext uri="{FF2B5EF4-FFF2-40B4-BE49-F238E27FC236}">
                <a16:creationId xmlns="" xmlns:a16="http://schemas.microsoft.com/office/drawing/2014/main"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2" name="Picture Placeholder 1"/>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15276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9</a:t>
            </a:fld>
            <a:endParaRPr lang="en-US" dirty="0"/>
          </a:p>
        </p:txBody>
      </p:sp>
      <p:pic>
        <p:nvPicPr>
          <p:cNvPr id="12" name="Picture Placeholder 16" descr="Check icon">
            <a:extLst>
              <a:ext uri="{FF2B5EF4-FFF2-40B4-BE49-F238E27FC236}">
                <a16:creationId xmlns="" xmlns:a16="http://schemas.microsoft.com/office/drawing/2014/main"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9" name="TextBox 8"/>
          <p:cNvSpPr txBox="1"/>
          <p:nvPr/>
        </p:nvSpPr>
        <p:spPr>
          <a:xfrm>
            <a:off x="6158029" y="438224"/>
            <a:ext cx="5667930" cy="5509200"/>
          </a:xfrm>
          <a:prstGeom prst="rect">
            <a:avLst/>
          </a:prstGeom>
          <a:noFill/>
        </p:spPr>
        <p:txBody>
          <a:bodyPr wrap="square" rtlCol="0">
            <a:spAutoFit/>
          </a:bodyPr>
          <a:lstStyle/>
          <a:p>
            <a:r>
              <a:rPr lang="en-US" sz="3200" dirty="0">
                <a:solidFill>
                  <a:schemeClr val="bg1"/>
                </a:solidFill>
              </a:rPr>
              <a:t>And the woman said unto the serpent, We may eat of the fruit of the trees of the garden:</a:t>
            </a:r>
          </a:p>
          <a:p>
            <a:r>
              <a:rPr lang="en-US" sz="3200" b="1" baseline="30000" dirty="0">
                <a:solidFill>
                  <a:schemeClr val="bg1"/>
                </a:solidFill>
              </a:rPr>
              <a:t> </a:t>
            </a:r>
            <a:r>
              <a:rPr lang="en-US" sz="3200" dirty="0">
                <a:solidFill>
                  <a:schemeClr val="bg1"/>
                </a:solidFill>
              </a:rPr>
              <a:t>But of the fruit of the tree which is in the midst of the garden, God hath said, Ye shall not eat of it, neither shall ye touch it, lest ye die.</a:t>
            </a:r>
          </a:p>
          <a:p>
            <a:r>
              <a:rPr lang="en-US" sz="3200" b="1" baseline="30000" dirty="0">
                <a:solidFill>
                  <a:schemeClr val="bg1"/>
                </a:solidFill>
              </a:rPr>
              <a:t> </a:t>
            </a:r>
            <a:r>
              <a:rPr lang="en-US" sz="3200" dirty="0">
                <a:solidFill>
                  <a:schemeClr val="bg1"/>
                </a:solidFill>
              </a:rPr>
              <a:t>And the serpent said unto the woman, Ye shall not surely die:</a:t>
            </a:r>
          </a:p>
        </p:txBody>
      </p:sp>
      <p:sp>
        <p:nvSpPr>
          <p:cNvPr id="11" name="Title 1">
            <a:extLst>
              <a:ext uri="{FF2B5EF4-FFF2-40B4-BE49-F238E27FC236}">
                <a16:creationId xmlns="" xmlns:a16="http://schemas.microsoft.com/office/drawing/2014/main" id="{05F54379-12DC-488A-96E2-264D244A381B}"/>
              </a:ext>
            </a:extLst>
          </p:cNvPr>
          <p:cNvSpPr>
            <a:spLocks noGrp="1"/>
          </p:cNvSpPr>
          <p:nvPr>
            <p:ph type="title"/>
          </p:nvPr>
        </p:nvSpPr>
        <p:spPr>
          <a:xfrm>
            <a:off x="527539" y="438224"/>
            <a:ext cx="4501662" cy="1302111"/>
          </a:xfrm>
        </p:spPr>
        <p:txBody>
          <a:bodyPr>
            <a:normAutofit fontScale="90000"/>
          </a:bodyPr>
          <a:lstStyle/>
          <a:p>
            <a:pPr algn="ctr"/>
            <a:r>
              <a:rPr lang="es-DO" dirty="0"/>
              <a:t>LESSON 5:</a:t>
            </a:r>
            <a:br>
              <a:rPr lang="es-DO" dirty="0"/>
            </a:br>
            <a:r>
              <a:rPr lang="es-DO" dirty="0"/>
              <a:t>A SERIOUS PROBLEM AT HOME</a:t>
            </a:r>
          </a:p>
        </p:txBody>
      </p:sp>
      <p:sp>
        <p:nvSpPr>
          <p:cNvPr id="13" name="object 13" descr="Beige rectangle">
            <a:extLst>
              <a:ext uri="{FF2B5EF4-FFF2-40B4-BE49-F238E27FC236}">
                <a16:creationId xmlns="" xmlns:a16="http://schemas.microsoft.com/office/drawing/2014/main"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2" name="Picture Placeholder 1"/>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24376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Custom 30">
      <a:dk1>
        <a:sysClr val="windowText" lastClr="000000"/>
      </a:dk1>
      <a:lt1>
        <a:sysClr val="window" lastClr="FFFFFF"/>
      </a:lt1>
      <a:dk2>
        <a:srgbClr val="00292E"/>
      </a:dk2>
      <a:lt2>
        <a:srgbClr val="64B2C1"/>
      </a:lt2>
      <a:accent1>
        <a:srgbClr val="F0CDA1"/>
      </a:accent1>
      <a:accent2>
        <a:srgbClr val="107082"/>
      </a:accent2>
      <a:accent3>
        <a:srgbClr val="054854"/>
      </a:accent3>
      <a:accent4>
        <a:srgbClr val="00AEEF"/>
      </a:accent4>
      <a:accent5>
        <a:srgbClr val="F99927"/>
      </a:accent5>
      <a:accent6>
        <a:srgbClr val="EC7216"/>
      </a:accent6>
      <a:hlink>
        <a:srgbClr val="000000"/>
      </a:hlink>
      <a:folHlink>
        <a:srgbClr val="000000"/>
      </a:folHlink>
    </a:clrScheme>
    <a:fontScheme name="Custom 24">
      <a:majorFont>
        <a:latin typeface="Gill Sans MT"/>
        <a:ea typeface=""/>
        <a:cs typeface=""/>
      </a:majorFont>
      <a:minorFont>
        <a:latin typeface="Arial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45022061_Professional services marketing plan_SL_V1" id="{B214D568-CC3C-4109-877A-D7A12976D35F}" vid="{D425069E-A49A-4A86-9A62-1864F0635A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26FE2C-7640-4BF0-9D68-FDFD4151FD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118CE8-9293-4220-BA3B-5D353B13ABC9}">
  <ds:schemaRefs>
    <ds:schemaRef ds:uri="http://schemas.microsoft.com/office/infopath/2007/PartnerControls"/>
    <ds:schemaRef ds:uri="http://purl.org/dc/elements/1.1/"/>
    <ds:schemaRef ds:uri="http://www.w3.org/XML/1998/namespace"/>
    <ds:schemaRef ds:uri="71af3243-3dd4-4a8d-8c0d-dd76da1f02a5"/>
    <ds:schemaRef ds:uri="http://schemas.openxmlformats.org/package/2006/metadata/core-properties"/>
    <ds:schemaRef ds:uri="http://purl.org/dc/dcmitype/"/>
    <ds:schemaRef ds:uri="http://schemas.microsoft.com/office/2006/documentManagement/types"/>
    <ds:schemaRef ds:uri="16c05727-aa75-4e4a-9b5f-8a80a1165891"/>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A2DDA16B-F3AC-4A5B-9F5F-6F5A8F47A9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Professional services marketing plan</Template>
  <TotalTime>0</TotalTime>
  <Words>788</Words>
  <Application>Microsoft Macintosh PowerPoint</Application>
  <PresentationFormat>Widescreen</PresentationFormat>
  <Paragraphs>98</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vt:lpstr>
      <vt:lpstr>Calibri</vt:lpstr>
      <vt:lpstr>Gill Sans MT</vt:lpstr>
      <vt:lpstr>Office Theme</vt:lpstr>
      <vt:lpstr>FAMILIES WITH HOPE</vt:lpstr>
      <vt:lpstr>LESSON 5: A SERIOUS PROBLEM AT HOME</vt:lpstr>
      <vt:lpstr>LESSON 5: A SERIOUS PROBLEM AT HOME</vt:lpstr>
      <vt:lpstr>LESSON 5: A SERIOUS PROBLEM AT HOME</vt:lpstr>
      <vt:lpstr>LESSON 5: A SERIOUS PROBLEM AT HOME</vt:lpstr>
      <vt:lpstr>LESSON 5: A SERIOUS PROBLEM AT HOME</vt:lpstr>
      <vt:lpstr>LESSON 5: A SERIOUS PROBLEM AT HOME</vt:lpstr>
      <vt:lpstr>LESSON 5: A SERIOUS PROBLEM AT HOME</vt:lpstr>
      <vt:lpstr>LESSON 5: A SERIOUS PROBLEM AT HOME</vt:lpstr>
      <vt:lpstr>LESSON 5: A SERIOUS PROBLEM AT HOME</vt:lpstr>
      <vt:lpstr>LESSON 5: A SERIOUS PROBLEM AT HOME</vt:lpstr>
      <vt:lpstr>LESSON 5: A SERIOUS PROBLEM AT HOME</vt:lpstr>
      <vt:lpstr>LESSON 5: A SERIOUS PROBLEM AT HOME</vt:lpstr>
      <vt:lpstr>LESSON 5: A SERIOUS PROBLEM AT HOME</vt:lpstr>
      <vt:lpstr>LESSON 5: A SERIOUS PROBLEM AT HOME</vt:lpstr>
      <vt:lpstr>LESSON 5: A SERIOUS PROBLEM AT HOME</vt:lpstr>
      <vt:lpstr>Let’s Comment …</vt:lpstr>
      <vt:lpstr>MY REACTION…</vt:lpstr>
      <vt:lpstr>PRAYER REQUESTS</vt:lpstr>
      <vt:lpstr>BLESSINGS TO YOUR FAMILY!</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2020-08-03T12:54:30Z</dcterms:created>
  <dcterms:modified xsi:type="dcterms:W3CDTF">2021-04-26T21:27:58Z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