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0"/>
  </p:notesMasterIdLst>
  <p:handoutMasterIdLst>
    <p:handoutMasterId r:id="rId21"/>
  </p:handoutMasterIdLst>
  <p:sldIdLst>
    <p:sldId id="289" r:id="rId5"/>
    <p:sldId id="278" r:id="rId6"/>
    <p:sldId id="309" r:id="rId7"/>
    <p:sldId id="310" r:id="rId8"/>
    <p:sldId id="311" r:id="rId9"/>
    <p:sldId id="312" r:id="rId10"/>
    <p:sldId id="313" r:id="rId11"/>
    <p:sldId id="314" r:id="rId12"/>
    <p:sldId id="315" r:id="rId13"/>
    <p:sldId id="316" r:id="rId14"/>
    <p:sldId id="317" r:id="rId15"/>
    <p:sldId id="307" r:id="rId16"/>
    <p:sldId id="302" r:id="rId17"/>
    <p:sldId id="303" r:id="rId18"/>
    <p:sldId id="31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1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A2"/>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6" autoAdjust="0"/>
    <p:restoredTop sz="94670"/>
  </p:normalViewPr>
  <p:slideViewPr>
    <p:cSldViewPr snapToGrid="0">
      <p:cViewPr varScale="1">
        <p:scale>
          <a:sx n="59" d="100"/>
          <a:sy n="59" d="100"/>
        </p:scale>
        <p:origin x="200" y="440"/>
      </p:cViewPr>
      <p:guideLst>
        <p:guide pos="3840"/>
        <p:guide orient="horz" pos="2160"/>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B3D6640C-F6A0-4351-856B-14836F234E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FC280B7B-2795-4857-B84E-9C600536AE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120AE1-5DBC-4417-A73B-5F29B67C532C}" type="datetimeFigureOut">
              <a:rPr lang="en-US" smtClean="0"/>
              <a:t>4/26/21</a:t>
            </a:fld>
            <a:endParaRPr lang="en-US" dirty="0"/>
          </a:p>
        </p:txBody>
      </p:sp>
      <p:sp>
        <p:nvSpPr>
          <p:cNvPr id="4" name="Footer Placeholder 3">
            <a:extLst>
              <a:ext uri="{FF2B5EF4-FFF2-40B4-BE49-F238E27FC236}">
                <a16:creationId xmlns="" xmlns:a16="http://schemas.microsoft.com/office/drawing/2014/main" id="{96C3ACD6-6E00-4BE1-A684-34A6BD202E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BA7F20A5-CEF2-4B11-A0A4-0F4BC0BD64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822411-A9A9-4A09-A341-69C657AB42A1}" type="slidenum">
              <a:rPr lang="en-US" smtClean="0"/>
              <a:t>‹#›</a:t>
            </a:fld>
            <a:endParaRPr lang="en-US" dirty="0"/>
          </a:p>
        </p:txBody>
      </p:sp>
    </p:spTree>
    <p:extLst>
      <p:ext uri="{BB962C8B-B14F-4D97-AF65-F5344CB8AC3E}">
        <p14:creationId xmlns:p14="http://schemas.microsoft.com/office/powerpoint/2010/main" val="65588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6A9CD-5E57-4C86-B862-09CA519924BA}" type="datetimeFigureOut">
              <a:rPr lang="en-US" smtClean="0"/>
              <a:t>4/26/21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004F4-F240-48F9-8AE1-486585C7F00D}" type="slidenum">
              <a:rPr lang="en-US" smtClean="0"/>
              <a:t>‹#›</a:t>
            </a:fld>
            <a:endParaRPr lang="en-US" dirty="0"/>
          </a:p>
        </p:txBody>
      </p:sp>
    </p:spTree>
    <p:extLst>
      <p:ext uri="{BB962C8B-B14F-4D97-AF65-F5344CB8AC3E}">
        <p14:creationId xmlns:p14="http://schemas.microsoft.com/office/powerpoint/2010/main" val="215488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a:t>
            </a:fld>
            <a:endParaRPr lang="en-US" dirty="0"/>
          </a:p>
        </p:txBody>
      </p:sp>
    </p:spTree>
    <p:extLst>
      <p:ext uri="{BB962C8B-B14F-4D97-AF65-F5344CB8AC3E}">
        <p14:creationId xmlns:p14="http://schemas.microsoft.com/office/powerpoint/2010/main" val="3140170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10</a:t>
            </a:fld>
            <a:endParaRPr lang="en-US" dirty="0"/>
          </a:p>
        </p:txBody>
      </p:sp>
    </p:spTree>
    <p:extLst>
      <p:ext uri="{BB962C8B-B14F-4D97-AF65-F5344CB8AC3E}">
        <p14:creationId xmlns:p14="http://schemas.microsoft.com/office/powerpoint/2010/main" val="555360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11</a:t>
            </a:fld>
            <a:endParaRPr lang="en-US" dirty="0"/>
          </a:p>
        </p:txBody>
      </p:sp>
    </p:spTree>
    <p:extLst>
      <p:ext uri="{BB962C8B-B14F-4D97-AF65-F5344CB8AC3E}">
        <p14:creationId xmlns:p14="http://schemas.microsoft.com/office/powerpoint/2010/main" val="3708656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12</a:t>
            </a:fld>
            <a:endParaRPr lang="en-US" dirty="0"/>
          </a:p>
        </p:txBody>
      </p:sp>
    </p:spTree>
    <p:extLst>
      <p:ext uri="{BB962C8B-B14F-4D97-AF65-F5344CB8AC3E}">
        <p14:creationId xmlns:p14="http://schemas.microsoft.com/office/powerpoint/2010/main" val="2215363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13</a:t>
            </a:fld>
            <a:endParaRPr lang="en-US" dirty="0"/>
          </a:p>
        </p:txBody>
      </p:sp>
    </p:spTree>
    <p:extLst>
      <p:ext uri="{BB962C8B-B14F-4D97-AF65-F5344CB8AC3E}">
        <p14:creationId xmlns:p14="http://schemas.microsoft.com/office/powerpoint/2010/main" val="3070863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14</a:t>
            </a:fld>
            <a:endParaRPr lang="en-US" dirty="0"/>
          </a:p>
        </p:txBody>
      </p:sp>
    </p:spTree>
    <p:extLst>
      <p:ext uri="{BB962C8B-B14F-4D97-AF65-F5344CB8AC3E}">
        <p14:creationId xmlns:p14="http://schemas.microsoft.com/office/powerpoint/2010/main" val="3707601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15</a:t>
            </a:fld>
            <a:endParaRPr lang="en-US" dirty="0"/>
          </a:p>
        </p:txBody>
      </p:sp>
    </p:spTree>
    <p:extLst>
      <p:ext uri="{BB962C8B-B14F-4D97-AF65-F5344CB8AC3E}">
        <p14:creationId xmlns:p14="http://schemas.microsoft.com/office/powerpoint/2010/main" val="208410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2</a:t>
            </a:fld>
            <a:endParaRPr lang="en-US" dirty="0"/>
          </a:p>
        </p:txBody>
      </p:sp>
    </p:spTree>
    <p:extLst>
      <p:ext uri="{BB962C8B-B14F-4D97-AF65-F5344CB8AC3E}">
        <p14:creationId xmlns:p14="http://schemas.microsoft.com/office/powerpoint/2010/main" val="2089699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3</a:t>
            </a:fld>
            <a:endParaRPr lang="en-US" dirty="0"/>
          </a:p>
        </p:txBody>
      </p:sp>
    </p:spTree>
    <p:extLst>
      <p:ext uri="{BB962C8B-B14F-4D97-AF65-F5344CB8AC3E}">
        <p14:creationId xmlns:p14="http://schemas.microsoft.com/office/powerpoint/2010/main" val="2508630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4</a:t>
            </a:fld>
            <a:endParaRPr lang="en-US" dirty="0"/>
          </a:p>
        </p:txBody>
      </p:sp>
    </p:spTree>
    <p:extLst>
      <p:ext uri="{BB962C8B-B14F-4D97-AF65-F5344CB8AC3E}">
        <p14:creationId xmlns:p14="http://schemas.microsoft.com/office/powerpoint/2010/main" val="1513895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5</a:t>
            </a:fld>
            <a:endParaRPr lang="en-US" dirty="0"/>
          </a:p>
        </p:txBody>
      </p:sp>
    </p:spTree>
    <p:extLst>
      <p:ext uri="{BB962C8B-B14F-4D97-AF65-F5344CB8AC3E}">
        <p14:creationId xmlns:p14="http://schemas.microsoft.com/office/powerpoint/2010/main" val="1342042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6</a:t>
            </a:fld>
            <a:endParaRPr lang="en-US" dirty="0"/>
          </a:p>
        </p:txBody>
      </p:sp>
    </p:spTree>
    <p:extLst>
      <p:ext uri="{BB962C8B-B14F-4D97-AF65-F5344CB8AC3E}">
        <p14:creationId xmlns:p14="http://schemas.microsoft.com/office/powerpoint/2010/main" val="3865786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7</a:t>
            </a:fld>
            <a:endParaRPr lang="en-US" dirty="0"/>
          </a:p>
        </p:txBody>
      </p:sp>
    </p:spTree>
    <p:extLst>
      <p:ext uri="{BB962C8B-B14F-4D97-AF65-F5344CB8AC3E}">
        <p14:creationId xmlns:p14="http://schemas.microsoft.com/office/powerpoint/2010/main" val="3968487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8</a:t>
            </a:fld>
            <a:endParaRPr lang="en-US" dirty="0"/>
          </a:p>
        </p:txBody>
      </p:sp>
    </p:spTree>
    <p:extLst>
      <p:ext uri="{BB962C8B-B14F-4D97-AF65-F5344CB8AC3E}">
        <p14:creationId xmlns:p14="http://schemas.microsoft.com/office/powerpoint/2010/main" val="3097623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9</a:t>
            </a:fld>
            <a:endParaRPr lang="en-US" dirty="0"/>
          </a:p>
        </p:txBody>
      </p:sp>
    </p:spTree>
    <p:extLst>
      <p:ext uri="{BB962C8B-B14F-4D97-AF65-F5344CB8AC3E}">
        <p14:creationId xmlns:p14="http://schemas.microsoft.com/office/powerpoint/2010/main" val="3044633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97D165-49B0-44FF-A267-367F5A6EE306}"/>
              </a:ext>
            </a:extLst>
          </p:cNvPr>
          <p:cNvSpPr>
            <a:spLocks noGrp="1"/>
          </p:cNvSpPr>
          <p:nvPr>
            <p:ph type="ctrTitle"/>
          </p:nvPr>
        </p:nvSpPr>
        <p:spPr>
          <a:xfrm>
            <a:off x="1524000" y="2039514"/>
            <a:ext cx="9144000" cy="2128049"/>
          </a:xfrm>
        </p:spPr>
        <p:txBody>
          <a:bodyPr anchor="b"/>
          <a:lstStyle>
            <a:lvl1pPr algn="ctr">
              <a:lnSpc>
                <a:spcPct val="125000"/>
              </a:lnSpc>
              <a:defRPr sz="6000">
                <a:solidFill>
                  <a:schemeClr val="bg1"/>
                </a:solidFill>
              </a:defRPr>
            </a:lvl1pPr>
          </a:lstStyle>
          <a:p>
            <a:r>
              <a:rPr lang="en-US" noProof="0"/>
              <a:t>Click to edit Master title style</a:t>
            </a:r>
          </a:p>
        </p:txBody>
      </p:sp>
      <p:sp>
        <p:nvSpPr>
          <p:cNvPr id="3" name="Subtitle 2">
            <a:extLst>
              <a:ext uri="{FF2B5EF4-FFF2-40B4-BE49-F238E27FC236}">
                <a16:creationId xmlns="" xmlns:a16="http://schemas.microsoft.com/office/drawing/2014/main" id="{56B52800-74D6-4A78-AC9B-8E737A1A3B0D}"/>
              </a:ext>
            </a:extLst>
          </p:cNvPr>
          <p:cNvSpPr>
            <a:spLocks noGrp="1"/>
          </p:cNvSpPr>
          <p:nvPr>
            <p:ph type="subTitle" idx="1"/>
          </p:nvPr>
        </p:nvSpPr>
        <p:spPr>
          <a:xfrm>
            <a:off x="1524000" y="4221162"/>
            <a:ext cx="9144000" cy="882001"/>
          </a:xfrm>
          <a:solidFill>
            <a:schemeClr val="accent2">
              <a:alpha val="90000"/>
            </a:schemeClr>
          </a:solidFill>
        </p:spPr>
        <p:txBody>
          <a:bodyPr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500" b="1" i="1" kern="1200" spc="65" dirty="0">
                <a:solidFill>
                  <a:schemeClr val="accent1"/>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 xmlns:a16="http://schemas.microsoft.com/office/drawing/2014/main" id="{88B91F7B-C4AF-4FC6-A6BE-657DEF6D5358}"/>
              </a:ext>
            </a:extLst>
          </p:cNvPr>
          <p:cNvSpPr>
            <a:spLocks noGrp="1"/>
          </p:cNvSpPr>
          <p:nvPr>
            <p:ph type="dt" sz="half" idx="10"/>
          </p:nvPr>
        </p:nvSpPr>
        <p:spPr/>
        <p:txBody>
          <a:bodyPr/>
          <a:lstStyle/>
          <a:p>
            <a:fld id="{8DA08ED5-AEFE-4443-9040-726EF6690995}" type="datetime1">
              <a:rPr lang="en-US" smtClean="0"/>
              <a:t>4/26/21</a:t>
            </a:fld>
            <a:endParaRPr lang="en-US" dirty="0"/>
          </a:p>
        </p:txBody>
      </p:sp>
      <p:sp>
        <p:nvSpPr>
          <p:cNvPr id="5" name="Footer Placeholder 4">
            <a:extLst>
              <a:ext uri="{FF2B5EF4-FFF2-40B4-BE49-F238E27FC236}">
                <a16:creationId xmlns="" xmlns:a16="http://schemas.microsoft.com/office/drawing/2014/main" id="{5BED32F8-B0C7-4332-B0A5-BC19DD8C4C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B0030946-D0C7-4F78-94B0-427DAA6D5CB0}"/>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218950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icture with Three Sections">
    <p:spTree>
      <p:nvGrpSpPr>
        <p:cNvPr id="1" name=""/>
        <p:cNvGrpSpPr/>
        <p:nvPr/>
      </p:nvGrpSpPr>
      <p:grpSpPr>
        <a:xfrm>
          <a:off x="0" y="0"/>
          <a:ext cx="0" cy="0"/>
          <a:chOff x="0" y="0"/>
          <a:chExt cx="0" cy="0"/>
        </a:xfrm>
      </p:grpSpPr>
      <p:sp>
        <p:nvSpPr>
          <p:cNvPr id="8" name="object 3">
            <a:extLst>
              <a:ext uri="{FF2B5EF4-FFF2-40B4-BE49-F238E27FC236}">
                <a16:creationId xmlns="" xmlns:a16="http://schemas.microsoft.com/office/drawing/2014/main" id="{29F16048-FF4E-41B1-B3D4-0FB210A70DF2}"/>
              </a:ext>
            </a:extLst>
          </p:cNvPr>
          <p:cNvSpPr/>
          <p:nvPr userDrawn="1"/>
        </p:nvSpPr>
        <p:spPr>
          <a:xfrm>
            <a:off x="5294630" y="0"/>
            <a:ext cx="6897370" cy="6858000"/>
          </a:xfrm>
          <a:custGeom>
            <a:avLst/>
            <a:gdLst/>
            <a:ahLst/>
            <a:cxnLst/>
            <a:rect l="l" t="t" r="r" b="b"/>
            <a:pathLst>
              <a:path w="6897370" h="6858000">
                <a:moveTo>
                  <a:pt x="0" y="6858000"/>
                </a:moveTo>
                <a:lnTo>
                  <a:pt x="6896900" y="6858000"/>
                </a:lnTo>
                <a:lnTo>
                  <a:pt x="6896900" y="0"/>
                </a:lnTo>
                <a:lnTo>
                  <a:pt x="0" y="0"/>
                </a:lnTo>
                <a:lnTo>
                  <a:pt x="0" y="6858000"/>
                </a:lnTo>
                <a:close/>
              </a:path>
            </a:pathLst>
          </a:custGeom>
          <a:solidFill>
            <a:schemeClr val="accent2"/>
          </a:solidFill>
        </p:spPr>
        <p:txBody>
          <a:bodyPr wrap="square" lIns="0" tIns="0" rIns="0" bIns="0" rtlCol="0"/>
          <a:lstStyle/>
          <a:p>
            <a:endParaRPr lang="en-US" noProof="0" dirty="0"/>
          </a:p>
        </p:txBody>
      </p:sp>
      <p:sp>
        <p:nvSpPr>
          <p:cNvPr id="11" name="Oval 10">
            <a:extLst>
              <a:ext uri="{FF2B5EF4-FFF2-40B4-BE49-F238E27FC236}">
                <a16:creationId xmlns="" xmlns:a16="http://schemas.microsoft.com/office/drawing/2014/main" id="{98AB8B54-69CD-4C57-8DBB-02A0E09851DD}"/>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4690E0AA-5363-4861-AB6B-0E4D34D74B92}"/>
              </a:ext>
            </a:extLst>
          </p:cNvPr>
          <p:cNvSpPr>
            <a:spLocks noGrp="1"/>
          </p:cNvSpPr>
          <p:nvPr>
            <p:ph type="title"/>
          </p:nvPr>
        </p:nvSpPr>
        <p:spPr>
          <a:xfrm>
            <a:off x="839788" y="417362"/>
            <a:ext cx="3932237" cy="1302111"/>
          </a:xfrm>
        </p:spPr>
        <p:txBody>
          <a:bodyPr anchor="b"/>
          <a:lstStyle>
            <a:lvl1pPr>
              <a:defRPr sz="3200"/>
            </a:lvl1pPr>
          </a:lstStyle>
          <a:p>
            <a:r>
              <a:rPr lang="en-US"/>
              <a:t>Click to edit Master title style</a:t>
            </a:r>
          </a:p>
        </p:txBody>
      </p:sp>
      <p:sp>
        <p:nvSpPr>
          <p:cNvPr id="4" name="Text Placeholder 3">
            <a:extLst>
              <a:ext uri="{FF2B5EF4-FFF2-40B4-BE49-F238E27FC236}">
                <a16:creationId xmlns="" xmlns:a16="http://schemas.microsoft.com/office/drawing/2014/main" id="{EA79774D-36EB-4201-B1AC-922DD2E06640}"/>
              </a:ext>
            </a:extLst>
          </p:cNvPr>
          <p:cNvSpPr>
            <a:spLocks noGrp="1"/>
          </p:cNvSpPr>
          <p:nvPr>
            <p:ph type="body" sz="half" idx="2"/>
          </p:nvPr>
        </p:nvSpPr>
        <p:spPr>
          <a:xfrm>
            <a:off x="7294251" y="1192697"/>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AD1E234-1CB2-41A0-B40D-7E7F160CBA11}"/>
              </a:ext>
            </a:extLst>
          </p:cNvPr>
          <p:cNvSpPr>
            <a:spLocks noGrp="1"/>
          </p:cNvSpPr>
          <p:nvPr>
            <p:ph type="dt" sz="half" idx="10"/>
          </p:nvPr>
        </p:nvSpPr>
        <p:spPr/>
        <p:txBody>
          <a:bodyPr/>
          <a:lstStyle/>
          <a:p>
            <a:fld id="{8C6D634D-0427-413D-A0D0-098959D06FEF}" type="datetime1">
              <a:rPr lang="en-US" smtClean="0"/>
              <a:t>4/26/21</a:t>
            </a:fld>
            <a:endParaRPr lang="en-US" dirty="0"/>
          </a:p>
        </p:txBody>
      </p:sp>
      <p:sp>
        <p:nvSpPr>
          <p:cNvPr id="6" name="Footer Placeholder 5">
            <a:extLst>
              <a:ext uri="{FF2B5EF4-FFF2-40B4-BE49-F238E27FC236}">
                <a16:creationId xmlns="" xmlns:a16="http://schemas.microsoft.com/office/drawing/2014/main" id="{99FD472E-6334-4051-B4D9-6361A819F7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192384B9-6290-4070-B7D1-A105B27F0CB0}"/>
              </a:ext>
            </a:extLst>
          </p:cNvPr>
          <p:cNvSpPr>
            <a:spLocks noGrp="1"/>
          </p:cNvSpPr>
          <p:nvPr>
            <p:ph type="sldNum" sz="quarter" idx="12"/>
          </p:nvPr>
        </p:nvSpPr>
        <p:spPr/>
        <p:txBody>
          <a:bodyPr/>
          <a:lstStyle/>
          <a:p>
            <a:fld id="{82EE24B5-652C-4DB5-B7C3-B5BBEC1280B1}" type="slidenum">
              <a:rPr lang="en-US" smtClean="0"/>
              <a:t>‹#›</a:t>
            </a:fld>
            <a:endParaRPr lang="en-US" dirty="0"/>
          </a:p>
        </p:txBody>
      </p:sp>
      <p:sp>
        <p:nvSpPr>
          <p:cNvPr id="9" name="object 2">
            <a:extLst>
              <a:ext uri="{FF2B5EF4-FFF2-40B4-BE49-F238E27FC236}">
                <a16:creationId xmlns="" xmlns:a16="http://schemas.microsoft.com/office/drawing/2014/main" id="{9337951D-6DB6-4713-9200-E8513CDEB6B3}"/>
              </a:ext>
            </a:extLst>
          </p:cNvPr>
          <p:cNvSpPr/>
          <p:nvPr userDrawn="1"/>
        </p:nvSpPr>
        <p:spPr>
          <a:xfrm>
            <a:off x="0" y="2430411"/>
            <a:ext cx="3625850" cy="3438525"/>
          </a:xfrm>
          <a:custGeom>
            <a:avLst/>
            <a:gdLst/>
            <a:ahLst/>
            <a:cxnLst/>
            <a:rect l="l" t="t" r="r" b="b"/>
            <a:pathLst>
              <a:path w="3625850" h="3438525">
                <a:moveTo>
                  <a:pt x="0" y="3438486"/>
                </a:moveTo>
                <a:lnTo>
                  <a:pt x="3625596" y="3438486"/>
                </a:lnTo>
                <a:lnTo>
                  <a:pt x="3625596" y="0"/>
                </a:lnTo>
                <a:lnTo>
                  <a:pt x="0" y="0"/>
                </a:lnTo>
                <a:lnTo>
                  <a:pt x="0" y="3438486"/>
                </a:lnTo>
                <a:close/>
              </a:path>
            </a:pathLst>
          </a:custGeom>
          <a:solidFill>
            <a:schemeClr val="accent1"/>
          </a:solidFill>
        </p:spPr>
        <p:txBody>
          <a:bodyPr wrap="square" lIns="0" tIns="0" rIns="0" bIns="0" rtlCol="0"/>
          <a:lstStyle/>
          <a:p>
            <a:endParaRPr lang="en-US" noProof="0" dirty="0"/>
          </a:p>
        </p:txBody>
      </p:sp>
      <p:sp>
        <p:nvSpPr>
          <p:cNvPr id="3" name="Picture Placeholder 2">
            <a:extLst>
              <a:ext uri="{FF2B5EF4-FFF2-40B4-BE49-F238E27FC236}">
                <a16:creationId xmlns="" xmlns:a16="http://schemas.microsoft.com/office/drawing/2014/main" id="{8D44B7CE-2038-4CCA-AA8A-D03DE5FD956E}"/>
              </a:ext>
            </a:extLst>
          </p:cNvPr>
          <p:cNvSpPr>
            <a:spLocks noGrp="1"/>
          </p:cNvSpPr>
          <p:nvPr>
            <p:ph type="pic" idx="1"/>
          </p:nvPr>
        </p:nvSpPr>
        <p:spPr>
          <a:xfrm>
            <a:off x="0" y="2781223"/>
            <a:ext cx="6040800" cy="2736901"/>
          </a:xfrm>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Picture Placeholder 28">
            <a:extLst>
              <a:ext uri="{FF2B5EF4-FFF2-40B4-BE49-F238E27FC236}">
                <a16:creationId xmlns="" xmlns:a16="http://schemas.microsoft.com/office/drawing/2014/main" id="{2EB2F967-97B6-4CA8-B3E7-5FF7CA2BDD8C}"/>
              </a:ext>
            </a:extLst>
          </p:cNvPr>
          <p:cNvSpPr>
            <a:spLocks noGrp="1"/>
          </p:cNvSpPr>
          <p:nvPr>
            <p:ph type="pic" sz="quarter" idx="19"/>
          </p:nvPr>
        </p:nvSpPr>
        <p:spPr>
          <a:xfrm>
            <a:off x="6586106" y="1188012"/>
            <a:ext cx="376237" cy="376237"/>
          </a:xfrm>
        </p:spPr>
        <p:txBody>
          <a:bodyPr>
            <a:normAutofit/>
          </a:bodyPr>
          <a:lstStyle>
            <a:lvl1pPr marL="0" indent="0" algn="ctr">
              <a:buNone/>
              <a:defRPr sz="400"/>
            </a:lvl1pPr>
          </a:lstStyle>
          <a:p>
            <a:r>
              <a:rPr lang="en-US"/>
              <a:t>Click icon to add picture</a:t>
            </a:r>
            <a:endParaRPr lang="en-US" dirty="0"/>
          </a:p>
        </p:txBody>
      </p:sp>
      <p:sp>
        <p:nvSpPr>
          <p:cNvPr id="13" name="Picture Placeholder 28">
            <a:extLst>
              <a:ext uri="{FF2B5EF4-FFF2-40B4-BE49-F238E27FC236}">
                <a16:creationId xmlns="" xmlns:a16="http://schemas.microsoft.com/office/drawing/2014/main" id="{5E78E133-FE09-456A-8463-9EFAC6ADE26B}"/>
              </a:ext>
            </a:extLst>
          </p:cNvPr>
          <p:cNvSpPr>
            <a:spLocks noGrp="1"/>
          </p:cNvSpPr>
          <p:nvPr>
            <p:ph type="pic" sz="quarter" idx="22"/>
          </p:nvPr>
        </p:nvSpPr>
        <p:spPr>
          <a:xfrm>
            <a:off x="6586106" y="2878015"/>
            <a:ext cx="376237" cy="376237"/>
          </a:xfrm>
        </p:spPr>
        <p:txBody>
          <a:bodyPr>
            <a:normAutofit/>
          </a:bodyPr>
          <a:lstStyle>
            <a:lvl1pPr marL="0" indent="0" algn="ctr">
              <a:buNone/>
              <a:defRPr sz="400"/>
            </a:lvl1pPr>
          </a:lstStyle>
          <a:p>
            <a:r>
              <a:rPr lang="en-US"/>
              <a:t>Click icon to add picture</a:t>
            </a:r>
            <a:endParaRPr lang="en-US" dirty="0"/>
          </a:p>
        </p:txBody>
      </p:sp>
      <p:sp>
        <p:nvSpPr>
          <p:cNvPr id="14" name="Text Placeholder 3">
            <a:extLst>
              <a:ext uri="{FF2B5EF4-FFF2-40B4-BE49-F238E27FC236}">
                <a16:creationId xmlns="" xmlns:a16="http://schemas.microsoft.com/office/drawing/2014/main" id="{7F0C3496-EA4B-43E5-9704-968F80A8552C}"/>
              </a:ext>
            </a:extLst>
          </p:cNvPr>
          <p:cNvSpPr>
            <a:spLocks noGrp="1"/>
          </p:cNvSpPr>
          <p:nvPr>
            <p:ph type="body" sz="half" idx="23"/>
          </p:nvPr>
        </p:nvSpPr>
        <p:spPr>
          <a:xfrm>
            <a:off x="7294250" y="2880357"/>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Picture Placeholder 28">
            <a:extLst>
              <a:ext uri="{FF2B5EF4-FFF2-40B4-BE49-F238E27FC236}">
                <a16:creationId xmlns="" xmlns:a16="http://schemas.microsoft.com/office/drawing/2014/main" id="{13414E14-9FEB-40F8-AE6E-319637A8F1CB}"/>
              </a:ext>
            </a:extLst>
          </p:cNvPr>
          <p:cNvSpPr>
            <a:spLocks noGrp="1"/>
          </p:cNvSpPr>
          <p:nvPr>
            <p:ph type="pic" sz="quarter" idx="24"/>
          </p:nvPr>
        </p:nvSpPr>
        <p:spPr>
          <a:xfrm>
            <a:off x="6586106" y="4568018"/>
            <a:ext cx="376237" cy="376237"/>
          </a:xfrm>
        </p:spPr>
        <p:txBody>
          <a:bodyPr>
            <a:normAutofit/>
          </a:bodyPr>
          <a:lstStyle>
            <a:lvl1pPr marL="0" indent="0" algn="ctr">
              <a:buNone/>
              <a:defRPr sz="400"/>
            </a:lvl1pPr>
          </a:lstStyle>
          <a:p>
            <a:r>
              <a:rPr lang="en-US"/>
              <a:t>Click icon to add picture</a:t>
            </a:r>
            <a:endParaRPr lang="en-US" dirty="0"/>
          </a:p>
        </p:txBody>
      </p:sp>
      <p:sp>
        <p:nvSpPr>
          <p:cNvPr id="16" name="Text Placeholder 3">
            <a:extLst>
              <a:ext uri="{FF2B5EF4-FFF2-40B4-BE49-F238E27FC236}">
                <a16:creationId xmlns="" xmlns:a16="http://schemas.microsoft.com/office/drawing/2014/main" id="{8EC97C88-8B4C-4665-845B-95CE8F237779}"/>
              </a:ext>
            </a:extLst>
          </p:cNvPr>
          <p:cNvSpPr>
            <a:spLocks noGrp="1"/>
          </p:cNvSpPr>
          <p:nvPr>
            <p:ph type="body" sz="half" idx="25"/>
          </p:nvPr>
        </p:nvSpPr>
        <p:spPr>
          <a:xfrm>
            <a:off x="7294250" y="4568018"/>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5649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211141-A77D-4E0E-8CAF-4CD3B279937B}"/>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 xmlns:a16="http://schemas.microsoft.com/office/drawing/2014/main" id="{017EFDE0-5A54-402A-B0C3-6BC0BB739C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A2825AD-4585-4E37-A076-3D0070C9300C}"/>
              </a:ext>
            </a:extLst>
          </p:cNvPr>
          <p:cNvSpPr>
            <a:spLocks noGrp="1"/>
          </p:cNvSpPr>
          <p:nvPr>
            <p:ph type="dt" sz="half" idx="10"/>
          </p:nvPr>
        </p:nvSpPr>
        <p:spPr/>
        <p:txBody>
          <a:bodyPr/>
          <a:lstStyle/>
          <a:p>
            <a:fld id="{0312561F-7E45-400C-8758-912CDFE9410A}" type="datetime1">
              <a:rPr lang="en-US" smtClean="0"/>
              <a:t>4/26/21</a:t>
            </a:fld>
            <a:endParaRPr lang="en-US" dirty="0"/>
          </a:p>
        </p:txBody>
      </p:sp>
      <p:sp>
        <p:nvSpPr>
          <p:cNvPr id="5" name="Footer Placeholder 4">
            <a:extLst>
              <a:ext uri="{FF2B5EF4-FFF2-40B4-BE49-F238E27FC236}">
                <a16:creationId xmlns="" xmlns:a16="http://schemas.microsoft.com/office/drawing/2014/main" id="{512064AD-EDC3-4B13-8CD6-49EB60099E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7890FD1E-16F6-49B1-A938-8CE601ED7AFC}"/>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332546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9FA988-92AD-48D7-890A-AA0540961D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EAA999FA-A189-41DB-9CFC-D1356C534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24D83DC-20E7-4B71-9794-36FC33B1BA03}"/>
              </a:ext>
            </a:extLst>
          </p:cNvPr>
          <p:cNvSpPr>
            <a:spLocks noGrp="1"/>
          </p:cNvSpPr>
          <p:nvPr>
            <p:ph type="dt" sz="half" idx="10"/>
          </p:nvPr>
        </p:nvSpPr>
        <p:spPr/>
        <p:txBody>
          <a:bodyPr/>
          <a:lstStyle/>
          <a:p>
            <a:fld id="{85E24BC7-4CDB-41D7-81AF-9CE8473FF4B8}" type="datetime1">
              <a:rPr lang="en-US" smtClean="0"/>
              <a:t>4/26/21</a:t>
            </a:fld>
            <a:endParaRPr lang="en-US" dirty="0"/>
          </a:p>
        </p:txBody>
      </p:sp>
      <p:sp>
        <p:nvSpPr>
          <p:cNvPr id="5" name="Footer Placeholder 4">
            <a:extLst>
              <a:ext uri="{FF2B5EF4-FFF2-40B4-BE49-F238E27FC236}">
                <a16:creationId xmlns="" xmlns:a16="http://schemas.microsoft.com/office/drawing/2014/main" id="{44E7D103-1290-4592-B37C-19C9C9DBEA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15955B1B-4A5C-42C7-99A5-B8217736F178}"/>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193320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 xmlns:a16="http://schemas.microsoft.com/office/drawing/2014/main" id="{4E60EB58-EF7E-435A-8B07-B5BCF3AF119F}"/>
              </a:ext>
            </a:extLst>
          </p:cNvPr>
          <p:cNvSpPr>
            <a:spLocks noGrp="1"/>
          </p:cNvSpPr>
          <p:nvPr>
            <p:ph type="sldNum" sz="quarter" idx="12"/>
          </p:nvPr>
        </p:nvSpPr>
        <p:spPr/>
        <p:txBody>
          <a:bodyPr/>
          <a:lstStyle/>
          <a:p>
            <a:fld id="{82EE24B5-652C-4DB5-B7C3-B5BBEC1280B1}" type="slidenum">
              <a:rPr lang="en-US" smtClean="0"/>
              <a:t>‹#›</a:t>
            </a:fld>
            <a:endParaRPr lang="en-US" dirty="0"/>
          </a:p>
        </p:txBody>
      </p:sp>
      <p:sp>
        <p:nvSpPr>
          <p:cNvPr id="2" name="Title 1">
            <a:extLst>
              <a:ext uri="{FF2B5EF4-FFF2-40B4-BE49-F238E27FC236}">
                <a16:creationId xmlns="" xmlns:a16="http://schemas.microsoft.com/office/drawing/2014/main" id="{E7F76098-6FA1-470A-BEF4-E4B0AC75E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B647ABC-6745-43B6-8A64-6E191BD65CA2}"/>
              </a:ext>
            </a:extLst>
          </p:cNvPr>
          <p:cNvSpPr>
            <a:spLocks noGrp="1"/>
          </p:cNvSpPr>
          <p:nvPr>
            <p:ph sz="half" idx="1"/>
          </p:nvPr>
        </p:nvSpPr>
        <p:spPr>
          <a:xfrm>
            <a:off x="838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 xmlns:a16="http://schemas.microsoft.com/office/drawing/2014/main" id="{E4387105-2538-4216-9A7E-445FA092F9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smtClean="0"/>
              <a:t>4/26/21</a:t>
            </a:fld>
            <a:endParaRPr lang="en-US" dirty="0"/>
          </a:p>
        </p:txBody>
      </p:sp>
      <p:sp>
        <p:nvSpPr>
          <p:cNvPr id="6" name="Footer Placeholder 5">
            <a:extLst>
              <a:ext uri="{FF2B5EF4-FFF2-40B4-BE49-F238E27FC236}">
                <a16:creationId xmlns="" xmlns:a16="http://schemas.microsoft.com/office/drawing/2014/main" id="{90C776CB-2819-4488-9012-A6EA22079A4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2503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F43C73-1D0F-45F9-A7E4-E9D24EAFDE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3B88E76-F6AB-4621-A9A6-20A81C5A3F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A313FB9-6D6C-4F61-9E7A-76E686D06C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A93A737-E48B-4909-BE04-F55B581032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8F9958C-DB5F-444E-ACE8-73F5E0CA67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11D097D1-3052-4C1F-B573-CA25FFF6CCB5}"/>
              </a:ext>
            </a:extLst>
          </p:cNvPr>
          <p:cNvSpPr>
            <a:spLocks noGrp="1"/>
          </p:cNvSpPr>
          <p:nvPr>
            <p:ph type="dt" sz="half" idx="10"/>
          </p:nvPr>
        </p:nvSpPr>
        <p:spPr/>
        <p:txBody>
          <a:bodyPr/>
          <a:lstStyle/>
          <a:p>
            <a:fld id="{C6A5CD8C-7FEF-4E71-8EB9-D3BA6E2E3E9E}" type="datetime1">
              <a:rPr lang="en-US" smtClean="0"/>
              <a:t>4/26/21</a:t>
            </a:fld>
            <a:endParaRPr lang="en-US" dirty="0"/>
          </a:p>
        </p:txBody>
      </p:sp>
      <p:sp>
        <p:nvSpPr>
          <p:cNvPr id="8" name="Footer Placeholder 7">
            <a:extLst>
              <a:ext uri="{FF2B5EF4-FFF2-40B4-BE49-F238E27FC236}">
                <a16:creationId xmlns="" xmlns:a16="http://schemas.microsoft.com/office/drawing/2014/main" id="{F2607AC3-2220-4DDA-A22A-C404538FE4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6FD8DEB3-F122-4B42-9E12-F61189B878B2}"/>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403276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789EF5-3FD9-4423-A9E8-B67B4E902E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30D7191-31B4-440E-A4E9-F412FA55824C}"/>
              </a:ext>
            </a:extLst>
          </p:cNvPr>
          <p:cNvSpPr>
            <a:spLocks noGrp="1"/>
          </p:cNvSpPr>
          <p:nvPr>
            <p:ph type="dt" sz="half" idx="10"/>
          </p:nvPr>
        </p:nvSpPr>
        <p:spPr/>
        <p:txBody>
          <a:bodyPr/>
          <a:lstStyle/>
          <a:p>
            <a:fld id="{4BE4379E-9B58-41EA-B928-5B1C8436A60E}" type="datetime1">
              <a:rPr lang="en-US" smtClean="0"/>
              <a:t>4/26/21</a:t>
            </a:fld>
            <a:endParaRPr lang="en-US" dirty="0"/>
          </a:p>
        </p:txBody>
      </p:sp>
      <p:sp>
        <p:nvSpPr>
          <p:cNvPr id="4" name="Footer Placeholder 3">
            <a:extLst>
              <a:ext uri="{FF2B5EF4-FFF2-40B4-BE49-F238E27FC236}">
                <a16:creationId xmlns="" xmlns:a16="http://schemas.microsoft.com/office/drawing/2014/main" id="{8EC85CB6-0880-4BF0-8E98-291E70C7137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BE4A5E74-F26F-4C7A-BED1-6EE66C0B3A54}"/>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369190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655C546-684A-45B9-8890-66DC55DF7D06}"/>
              </a:ext>
            </a:extLst>
          </p:cNvPr>
          <p:cNvSpPr>
            <a:spLocks noGrp="1"/>
          </p:cNvSpPr>
          <p:nvPr>
            <p:ph type="dt" sz="half" idx="10"/>
          </p:nvPr>
        </p:nvSpPr>
        <p:spPr/>
        <p:txBody>
          <a:bodyPr/>
          <a:lstStyle/>
          <a:p>
            <a:fld id="{40B0A371-51FE-4D99-BD87-6A650FCE519D}" type="datetime1">
              <a:rPr lang="en-US" smtClean="0"/>
              <a:t>4/26/21</a:t>
            </a:fld>
            <a:endParaRPr lang="en-US" dirty="0"/>
          </a:p>
        </p:txBody>
      </p:sp>
      <p:sp>
        <p:nvSpPr>
          <p:cNvPr id="3" name="Footer Placeholder 2">
            <a:extLst>
              <a:ext uri="{FF2B5EF4-FFF2-40B4-BE49-F238E27FC236}">
                <a16:creationId xmlns="" xmlns:a16="http://schemas.microsoft.com/office/drawing/2014/main" id="{4543EBDF-D696-42F7-B962-56F5FEE120C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6789D77E-1675-4F9D-9113-B274CB0E87FA}"/>
              </a:ext>
            </a:extLst>
          </p:cNvPr>
          <p:cNvSpPr>
            <a:spLocks noGrp="1"/>
          </p:cNvSpPr>
          <p:nvPr>
            <p:ph type="sldNum" sz="quarter" idx="12"/>
          </p:nvPr>
        </p:nvSpPr>
        <p:spPr/>
        <p:txBody>
          <a:bodyPr/>
          <a:lstStyle/>
          <a:p>
            <a:fld id="{82EE24B5-652C-4DB5-B7C3-B5BBEC1280B1}" type="slidenum">
              <a:rPr lang="en-US" noProof="0" smtClean="0"/>
              <a:t>‹#›</a:t>
            </a:fld>
            <a:endParaRPr lang="en-US" noProof="0"/>
          </a:p>
        </p:txBody>
      </p:sp>
    </p:spTree>
    <p:extLst>
      <p:ext uri="{BB962C8B-B14F-4D97-AF65-F5344CB8AC3E}">
        <p14:creationId xmlns:p14="http://schemas.microsoft.com/office/powerpoint/2010/main" val="27460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8E9C90-06AB-49B5-9970-F5791DE93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FFB0071-932D-4CA0-92FB-A6E75AC85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1C8D9F5-8B70-4BDD-9CB5-BBF87CF55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989DE91-7A80-4682-9D32-2CD41DEFB7B2}"/>
              </a:ext>
            </a:extLst>
          </p:cNvPr>
          <p:cNvSpPr>
            <a:spLocks noGrp="1"/>
          </p:cNvSpPr>
          <p:nvPr>
            <p:ph type="dt" sz="half" idx="10"/>
          </p:nvPr>
        </p:nvSpPr>
        <p:spPr/>
        <p:txBody>
          <a:bodyPr/>
          <a:lstStyle/>
          <a:p>
            <a:fld id="{5FCF8CFF-A1C0-4B6C-AA8D-BE72CB14468D}" type="datetime1">
              <a:rPr lang="en-US" smtClean="0"/>
              <a:t>4/26/21</a:t>
            </a:fld>
            <a:endParaRPr lang="en-US" dirty="0"/>
          </a:p>
        </p:txBody>
      </p:sp>
      <p:sp>
        <p:nvSpPr>
          <p:cNvPr id="6" name="Footer Placeholder 5">
            <a:extLst>
              <a:ext uri="{FF2B5EF4-FFF2-40B4-BE49-F238E27FC236}">
                <a16:creationId xmlns="" xmlns:a16="http://schemas.microsoft.com/office/drawing/2014/main" id="{7B9E2482-2E7D-4868-95A7-4A55B40FEC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1F4E84CF-C3E5-4475-84C7-21CBAC064B74}"/>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296262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90E0AA-5363-4861-AB6B-0E4D34D74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D44B7CE-2038-4CCA-AA8A-D03DE5FD9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EA79774D-36EB-4201-B1AC-922DD2E06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AD1E234-1CB2-41A0-B40D-7E7F160CBA11}"/>
              </a:ext>
            </a:extLst>
          </p:cNvPr>
          <p:cNvSpPr>
            <a:spLocks noGrp="1"/>
          </p:cNvSpPr>
          <p:nvPr>
            <p:ph type="dt" sz="half" idx="10"/>
          </p:nvPr>
        </p:nvSpPr>
        <p:spPr/>
        <p:txBody>
          <a:bodyPr/>
          <a:lstStyle/>
          <a:p>
            <a:fld id="{8C6D634D-0427-413D-A0D0-098959D06FEF}" type="datetime1">
              <a:rPr lang="en-US" smtClean="0"/>
              <a:t>4/26/21</a:t>
            </a:fld>
            <a:endParaRPr lang="en-US" dirty="0"/>
          </a:p>
        </p:txBody>
      </p:sp>
      <p:sp>
        <p:nvSpPr>
          <p:cNvPr id="6" name="Footer Placeholder 5">
            <a:extLst>
              <a:ext uri="{FF2B5EF4-FFF2-40B4-BE49-F238E27FC236}">
                <a16:creationId xmlns="" xmlns:a16="http://schemas.microsoft.com/office/drawing/2014/main" id="{99FD472E-6334-4051-B4D9-6361A819F7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192384B9-6290-4070-B7D1-A105B27F0CB0}"/>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23674436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9CEC732-0DE2-456B-92A1-84321C9BD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 xmlns:a16="http://schemas.microsoft.com/office/drawing/2014/main" id="{DA816A5B-B156-4DC3-B18E-14F3E59A6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 xmlns:a16="http://schemas.microsoft.com/office/drawing/2014/main" id="{FDB0252E-67CD-4B33-849F-7B1449CF27D0}"/>
              </a:ext>
            </a:extLst>
          </p:cNvPr>
          <p:cNvSpPr>
            <a:spLocks noGrp="1"/>
          </p:cNvSpPr>
          <p:nvPr>
            <p:ph type="dt" sz="half" idx="2"/>
          </p:nvPr>
        </p:nvSpPr>
        <p:spPr>
          <a:xfrm>
            <a:off x="838200" y="61749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591E0-5367-4F2F-9C30-2087D79A846D}" type="datetime1">
              <a:rPr lang="en-US" noProof="0" smtClean="0"/>
              <a:t>4/26/21</a:t>
            </a:fld>
            <a:endParaRPr lang="en-US" noProof="0" dirty="0"/>
          </a:p>
        </p:txBody>
      </p:sp>
      <p:sp>
        <p:nvSpPr>
          <p:cNvPr id="5" name="Footer Placeholder 4">
            <a:extLst>
              <a:ext uri="{FF2B5EF4-FFF2-40B4-BE49-F238E27FC236}">
                <a16:creationId xmlns="" xmlns:a16="http://schemas.microsoft.com/office/drawing/2014/main" id="{DC620AD2-E3F8-48CB-8B72-B0945DF5348A}"/>
              </a:ext>
            </a:extLst>
          </p:cNvPr>
          <p:cNvSpPr>
            <a:spLocks noGrp="1"/>
          </p:cNvSpPr>
          <p:nvPr>
            <p:ph type="ftr" sz="quarter" idx="3"/>
          </p:nvPr>
        </p:nvSpPr>
        <p:spPr>
          <a:xfrm>
            <a:off x="4038600" y="61749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0" name="Oval 9">
            <a:extLst>
              <a:ext uri="{FF2B5EF4-FFF2-40B4-BE49-F238E27FC236}">
                <a16:creationId xmlns="" xmlns:a16="http://schemas.microsoft.com/office/drawing/2014/main" id="{5A5F3BCF-F6FD-4DFF-B0B4-9892C9389344}"/>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 xmlns:a16="http://schemas.microsoft.com/office/drawing/2014/main" id="{D15DEFFD-817B-43EC-86F0-34DEA2BA5EEB}"/>
              </a:ext>
            </a:extLst>
          </p:cNvPr>
          <p:cNvSpPr>
            <a:spLocks noGrp="1"/>
          </p:cNvSpPr>
          <p:nvPr>
            <p:ph type="sldNum" sz="quarter" idx="4"/>
          </p:nvPr>
        </p:nvSpPr>
        <p:spPr>
          <a:xfrm>
            <a:off x="11468844" y="6174902"/>
            <a:ext cx="357116" cy="365125"/>
          </a:xfrm>
          <a:prstGeom prst="rect">
            <a:avLst/>
          </a:prstGeom>
        </p:spPr>
        <p:txBody>
          <a:bodyPr vert="horz" lIns="91440" tIns="45720" rIns="91440" bIns="45720" rtlCol="0" anchor="ctr"/>
          <a:lstStyle>
            <a:lvl1pPr algn="r">
              <a:defRPr sz="1000" i="1">
                <a:solidFill>
                  <a:schemeClr val="tx2">
                    <a:alpha val="70000"/>
                  </a:schemeClr>
                </a:solidFill>
              </a:defRPr>
            </a:lvl1pPr>
          </a:lstStyle>
          <a:p>
            <a:fld id="{82EE24B5-652C-4DB5-B7C3-B5BBEC1280B1}" type="slidenum">
              <a:rPr lang="en-US" noProof="0" smtClean="0"/>
              <a:pPr/>
              <a:t>‹#›</a:t>
            </a:fld>
            <a:endParaRPr lang="en-US" noProof="0" dirty="0"/>
          </a:p>
        </p:txBody>
      </p:sp>
    </p:spTree>
    <p:extLst>
      <p:ext uri="{BB962C8B-B14F-4D97-AF65-F5344CB8AC3E}">
        <p14:creationId xmlns:p14="http://schemas.microsoft.com/office/powerpoint/2010/main" val="3664101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Lst>
  <p:hf hdr="0" ftr="0" dt="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jpeg"/><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jpeg"/><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eg"/><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jpeg"/><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png"/><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eg"/><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eg"/><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jpeg"/><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 y="0"/>
            <a:ext cx="12192000" cy="6858000"/>
          </a:xfrm>
          <a:prstGeom prst="rect">
            <a:avLst/>
          </a:prstGeom>
        </p:spPr>
      </p:pic>
      <p:sp>
        <p:nvSpPr>
          <p:cNvPr id="4" name="object 3" descr="People with documents">
            <a:extLst>
              <a:ext uri="{FF2B5EF4-FFF2-40B4-BE49-F238E27FC236}">
                <a16:creationId xmlns="" xmlns:a16="http://schemas.microsoft.com/office/drawing/2014/main" id="{0CA2E80D-F3EC-4A5F-8E65-56FEA206EE0F}"/>
              </a:ext>
            </a:extLst>
          </p:cNvPr>
          <p:cNvSpPr/>
          <p:nvPr/>
        </p:nvSpPr>
        <p:spPr>
          <a:xfrm>
            <a:off x="2540" y="0"/>
            <a:ext cx="121894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10" name="Title 1">
            <a:extLst>
              <a:ext uri="{FF2B5EF4-FFF2-40B4-BE49-F238E27FC236}">
                <a16:creationId xmlns="" xmlns:a16="http://schemas.microsoft.com/office/drawing/2014/main" id="{AFB6C91D-4B22-49F1-9A0B-ABEB9E1F5A26}"/>
              </a:ext>
            </a:extLst>
          </p:cNvPr>
          <p:cNvSpPr>
            <a:spLocks noGrp="1"/>
          </p:cNvSpPr>
          <p:nvPr>
            <p:ph type="ctrTitle"/>
          </p:nvPr>
        </p:nvSpPr>
        <p:spPr>
          <a:xfrm>
            <a:off x="1522730" y="2264229"/>
            <a:ext cx="9144000" cy="1164771"/>
          </a:xfrm>
        </p:spPr>
        <p:txBody>
          <a:bodyPr>
            <a:noAutofit/>
          </a:bodyPr>
          <a:lstStyle/>
          <a:p>
            <a:r>
              <a:rPr lang="en-US" sz="5500">
                <a:latin typeface="Gill Sans MT" panose="020B0502020104020203" pitchFamily="34" charset="0"/>
              </a:rPr>
              <a:t>FAMILIES WITH HOPE</a:t>
            </a:r>
            <a:endParaRPr lang="en-US" sz="5500" dirty="0">
              <a:solidFill>
                <a:schemeClr val="bg1"/>
              </a:solidFill>
              <a:latin typeface="Gill Sans MT" panose="020B0502020104020203" pitchFamily="34" charset="0"/>
            </a:endParaRPr>
          </a:p>
        </p:txBody>
      </p:sp>
      <p:sp>
        <p:nvSpPr>
          <p:cNvPr id="11" name="object 7" descr="Beige rectangle">
            <a:extLst>
              <a:ext uri="{FF2B5EF4-FFF2-40B4-BE49-F238E27FC236}">
                <a16:creationId xmlns="" xmlns:a16="http://schemas.microsoft.com/office/drawing/2014/main" id="{B36975AA-C62E-46BE-9382-E2CF56FDF817}"/>
              </a:ext>
            </a:extLst>
          </p:cNvPr>
          <p:cNvSpPr/>
          <p:nvPr/>
        </p:nvSpPr>
        <p:spPr>
          <a:xfrm>
            <a:off x="3108000" y="3249811"/>
            <a:ext cx="5976000" cy="0"/>
          </a:xfrm>
          <a:custGeom>
            <a:avLst/>
            <a:gdLst/>
            <a:ahLst/>
            <a:cxnLst/>
            <a:rect l="l" t="t" r="r" b="b"/>
            <a:pathLst>
              <a:path w="3935729">
                <a:moveTo>
                  <a:pt x="0" y="0"/>
                </a:moveTo>
                <a:lnTo>
                  <a:pt x="3935349" y="0"/>
                </a:lnTo>
              </a:path>
            </a:pathLst>
          </a:custGeom>
          <a:ln w="54863">
            <a:solidFill>
              <a:schemeClr val="accent1"/>
            </a:solidFill>
          </a:ln>
        </p:spPr>
        <p:txBody>
          <a:bodyPr wrap="square" lIns="0" tIns="0" rIns="0" bIns="0" rtlCol="0"/>
          <a:lstStyle/>
          <a:p>
            <a:endParaRPr lang="en-US" dirty="0"/>
          </a:p>
        </p:txBody>
      </p:sp>
      <p:sp>
        <p:nvSpPr>
          <p:cNvPr id="12" name="Subtitle 2">
            <a:extLst>
              <a:ext uri="{FF2B5EF4-FFF2-40B4-BE49-F238E27FC236}">
                <a16:creationId xmlns="" xmlns:a16="http://schemas.microsoft.com/office/drawing/2014/main" id="{2F8CF06A-B594-4BA2-8B1E-D649096D742F}"/>
              </a:ext>
            </a:extLst>
          </p:cNvPr>
          <p:cNvSpPr>
            <a:spLocks noGrp="1"/>
          </p:cNvSpPr>
          <p:nvPr>
            <p:ph type="subTitle" idx="1"/>
          </p:nvPr>
        </p:nvSpPr>
        <p:spPr>
          <a:xfrm>
            <a:off x="3439079" y="3429000"/>
            <a:ext cx="5311302" cy="477298"/>
          </a:xfrm>
          <a:solidFill>
            <a:schemeClr val="accent2">
              <a:alpha val="90000"/>
            </a:schemeClr>
          </a:solidFill>
        </p:spPr>
        <p:txBody>
          <a:bodyPr anchor="ctr" anchorCtr="0">
            <a:normAutofit/>
          </a:bodyPr>
          <a:lstStyle/>
          <a:p>
            <a:r>
              <a:rPr lang="en-US" dirty="0"/>
              <a:t>SAMUEL &amp; </a:t>
            </a:r>
            <a:r>
              <a:rPr lang="en-US" dirty="0" smtClean="0"/>
              <a:t>WIRDIS </a:t>
            </a:r>
            <a:r>
              <a:rPr lang="en-US" dirty="0"/>
              <a:t>PEGUERO</a:t>
            </a:r>
            <a:endParaRPr lang="en-US" sz="2500" b="1" i="1" spc="65" dirty="0">
              <a:solidFill>
                <a:schemeClr val="accent1"/>
              </a:solidFill>
              <a:latin typeface="Arial"/>
              <a:cs typeface="Arial"/>
            </a:endParaRPr>
          </a:p>
        </p:txBody>
      </p:sp>
    </p:spTree>
    <p:extLst>
      <p:ext uri="{BB962C8B-B14F-4D97-AF65-F5344CB8AC3E}">
        <p14:creationId xmlns:p14="http://schemas.microsoft.com/office/powerpoint/2010/main" val="1093556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10</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9" name="TextBox 8"/>
          <p:cNvSpPr txBox="1"/>
          <p:nvPr/>
        </p:nvSpPr>
        <p:spPr>
          <a:xfrm>
            <a:off x="6388499" y="438224"/>
            <a:ext cx="4816313" cy="3416320"/>
          </a:xfrm>
          <a:prstGeom prst="rect">
            <a:avLst/>
          </a:prstGeom>
          <a:noFill/>
        </p:spPr>
        <p:txBody>
          <a:bodyPr wrap="square" rtlCol="0">
            <a:spAutoFit/>
          </a:bodyPr>
          <a:lstStyle/>
          <a:p>
            <a:r>
              <a:rPr lang="es-DO" sz="3200" smtClean="0">
                <a:solidFill>
                  <a:schemeClr val="bg1"/>
                </a:solidFill>
              </a:rPr>
              <a:t>«</a:t>
            </a:r>
            <a:r>
              <a:rPr lang="es-DO" sz="3600">
                <a:solidFill>
                  <a:schemeClr val="bg1"/>
                </a:solidFill>
              </a:rPr>
              <a:t>If we confess our sins, he is faithful and just to forgive us our sins, and to cleanse us from all unrighteousness.</a:t>
            </a:r>
            <a:r>
              <a:rPr lang="es-DO" sz="3200" smtClean="0">
                <a:solidFill>
                  <a:schemeClr val="bg1"/>
                </a:solidFill>
              </a:rPr>
              <a:t>».</a:t>
            </a:r>
            <a:endParaRPr lang="es-DO" sz="3200" dirty="0">
              <a:solidFill>
                <a:schemeClr val="bg1"/>
              </a:solidFill>
            </a:endParaRPr>
          </a:p>
        </p:txBody>
      </p:sp>
      <p:sp>
        <p:nvSpPr>
          <p:cNvPr id="13"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fontScale="90000"/>
          </a:bodyPr>
          <a:lstStyle/>
          <a:p>
            <a:r>
              <a:rPr lang="es-DO" dirty="0"/>
              <a:t>LESSON 6:</a:t>
            </a:r>
            <a:br>
              <a:rPr lang="es-DO" dirty="0"/>
            </a:br>
            <a:r>
              <a:rPr lang="es-DO" dirty="0"/>
              <a:t>REGRET AND FORGIVENESS</a:t>
            </a:r>
          </a:p>
        </p:txBody>
      </p:sp>
      <p:sp>
        <p:nvSpPr>
          <p:cNvPr id="16"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sp>
        <p:nvSpPr>
          <p:cNvPr id="10" name="TextBox 9"/>
          <p:cNvSpPr txBox="1"/>
          <p:nvPr/>
        </p:nvSpPr>
        <p:spPr>
          <a:xfrm>
            <a:off x="6470563" y="4345616"/>
            <a:ext cx="4734249" cy="584775"/>
          </a:xfrm>
          <a:prstGeom prst="rect">
            <a:avLst/>
          </a:prstGeom>
          <a:noFill/>
        </p:spPr>
        <p:txBody>
          <a:bodyPr wrap="square" rtlCol="0">
            <a:spAutoFit/>
          </a:bodyPr>
          <a:lstStyle/>
          <a:p>
            <a:r>
              <a:rPr lang="es-DO" sz="3200" b="1" dirty="0" smtClean="0">
                <a:solidFill>
                  <a:schemeClr val="accent2">
                    <a:lumMod val="40000"/>
                    <a:lumOff val="60000"/>
                  </a:schemeClr>
                </a:solidFill>
              </a:rPr>
              <a:t>Answer…</a:t>
            </a:r>
            <a:endParaRPr lang="es-DO" sz="3200" dirty="0">
              <a:solidFill>
                <a:schemeClr val="accent2">
                  <a:lumMod val="40000"/>
                  <a:lumOff val="60000"/>
                </a:schemeClr>
              </a:solidFill>
            </a:endParaRPr>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50356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11</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9" y="453576"/>
            <a:ext cx="5580763" cy="1569660"/>
          </a:xfrm>
          <a:prstGeom prst="rect">
            <a:avLst/>
          </a:prstGeom>
          <a:noFill/>
        </p:spPr>
        <p:txBody>
          <a:bodyPr wrap="square" rtlCol="0">
            <a:spAutoFit/>
          </a:bodyPr>
          <a:lstStyle/>
          <a:p>
            <a:r>
              <a:rPr lang="es-DO" sz="3200" b="1" dirty="0">
                <a:solidFill>
                  <a:schemeClr val="bg1"/>
                </a:solidFill>
              </a:rPr>
              <a:t>6. </a:t>
            </a:r>
            <a:r>
              <a:rPr lang="en-US" sz="3200" b="1" dirty="0">
                <a:solidFill>
                  <a:schemeClr val="bg1"/>
                </a:solidFill>
              </a:rPr>
              <a:t>How does a person forgiven by God feel? Psalm </a:t>
            </a:r>
            <a:r>
              <a:rPr lang="es-DO" sz="3200" b="1" dirty="0" smtClean="0">
                <a:solidFill>
                  <a:schemeClr val="bg1"/>
                </a:solidFill>
              </a:rPr>
              <a:t>32:1-2</a:t>
            </a:r>
            <a:r>
              <a:rPr lang="es-DO" sz="3200" b="1" dirty="0">
                <a:solidFill>
                  <a:schemeClr val="bg1"/>
                </a:solidFill>
              </a:rPr>
              <a:t>.</a:t>
            </a:r>
          </a:p>
        </p:txBody>
      </p:sp>
      <p:sp>
        <p:nvSpPr>
          <p:cNvPr id="9" name="TextBox 8"/>
          <p:cNvSpPr txBox="1"/>
          <p:nvPr/>
        </p:nvSpPr>
        <p:spPr>
          <a:xfrm>
            <a:off x="6388499" y="2329354"/>
            <a:ext cx="5437461" cy="3539430"/>
          </a:xfrm>
          <a:prstGeom prst="rect">
            <a:avLst/>
          </a:prstGeom>
          <a:noFill/>
        </p:spPr>
        <p:txBody>
          <a:bodyPr wrap="square" rtlCol="0">
            <a:spAutoFit/>
          </a:bodyPr>
          <a:lstStyle/>
          <a:p>
            <a:r>
              <a:rPr lang="es-DO" sz="3000" dirty="0" smtClean="0">
                <a:solidFill>
                  <a:schemeClr val="bg1"/>
                </a:solidFill>
              </a:rPr>
              <a:t>«</a:t>
            </a:r>
            <a:r>
              <a:rPr lang="es-DO" sz="3200" dirty="0">
                <a:solidFill>
                  <a:schemeClr val="bg1"/>
                </a:solidFill>
              </a:rPr>
              <a:t>Blessed is he whose transgression is forgiven, whose sin is covered.</a:t>
            </a:r>
          </a:p>
          <a:p>
            <a:r>
              <a:rPr lang="es-DO" sz="3200" b="1" baseline="30000" dirty="0">
                <a:solidFill>
                  <a:schemeClr val="bg1"/>
                </a:solidFill>
              </a:rPr>
              <a:t>2 </a:t>
            </a:r>
            <a:r>
              <a:rPr lang="es-DO" sz="3200" dirty="0">
                <a:solidFill>
                  <a:schemeClr val="bg1"/>
                </a:solidFill>
              </a:rPr>
              <a:t>Blessed is the man unto whom the </a:t>
            </a:r>
            <a:r>
              <a:rPr lang="es-DO" sz="3200" cap="small" dirty="0">
                <a:solidFill>
                  <a:schemeClr val="bg1"/>
                </a:solidFill>
              </a:rPr>
              <a:t>Lord</a:t>
            </a:r>
            <a:r>
              <a:rPr lang="es-DO" sz="3200" dirty="0">
                <a:solidFill>
                  <a:schemeClr val="bg1"/>
                </a:solidFill>
              </a:rPr>
              <a:t> imputeth not iniquity, and in whose spirit there is no guile</a:t>
            </a:r>
            <a:r>
              <a:rPr lang="es-DO" sz="3200" dirty="0" smtClean="0">
                <a:solidFill>
                  <a:schemeClr val="bg1"/>
                </a:solidFill>
              </a:rPr>
              <a:t>.</a:t>
            </a:r>
            <a:r>
              <a:rPr lang="es-DO" sz="3000" dirty="0" smtClean="0">
                <a:solidFill>
                  <a:schemeClr val="bg1"/>
                </a:solidFill>
              </a:rPr>
              <a:t>».</a:t>
            </a:r>
            <a:endParaRPr lang="es-DO" sz="3000" dirty="0">
              <a:solidFill>
                <a:schemeClr val="bg1"/>
              </a:solidFill>
            </a:endParaRPr>
          </a:p>
        </p:txBody>
      </p:sp>
      <p:sp>
        <p:nvSpPr>
          <p:cNvPr id="13"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fontScale="90000"/>
          </a:bodyPr>
          <a:lstStyle/>
          <a:p>
            <a:r>
              <a:rPr lang="es-DO" dirty="0"/>
              <a:t>LESSON 6:</a:t>
            </a:r>
            <a:br>
              <a:rPr lang="es-DO" dirty="0"/>
            </a:br>
            <a:r>
              <a:rPr lang="es-DO" dirty="0"/>
              <a:t>REGRET AND FORGIVENESS</a:t>
            </a:r>
          </a:p>
        </p:txBody>
      </p:sp>
      <p:sp>
        <p:nvSpPr>
          <p:cNvPr id="16"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
        <p:nvSpPr>
          <p:cNvPr id="10" name="TextBox 9"/>
          <p:cNvSpPr txBox="1"/>
          <p:nvPr/>
        </p:nvSpPr>
        <p:spPr>
          <a:xfrm>
            <a:off x="6470563" y="5955252"/>
            <a:ext cx="4734249" cy="584775"/>
          </a:xfrm>
          <a:prstGeom prst="rect">
            <a:avLst/>
          </a:prstGeom>
          <a:noFill/>
        </p:spPr>
        <p:txBody>
          <a:bodyPr wrap="square" rtlCol="0">
            <a:spAutoFit/>
          </a:bodyPr>
          <a:lstStyle/>
          <a:p>
            <a:r>
              <a:rPr lang="es-DO" sz="3200" b="1" dirty="0" smtClean="0">
                <a:solidFill>
                  <a:schemeClr val="accent2">
                    <a:lumMod val="40000"/>
                    <a:lumOff val="60000"/>
                  </a:schemeClr>
                </a:solidFill>
              </a:rPr>
              <a:t>Answer…</a:t>
            </a:r>
            <a:endParaRPr lang="es-DO" sz="3200" dirty="0">
              <a:solidFill>
                <a:schemeClr val="accent2">
                  <a:lumMod val="40000"/>
                  <a:lumOff val="60000"/>
                </a:schemeClr>
              </a:solidFill>
            </a:endParaRPr>
          </a:p>
        </p:txBody>
      </p:sp>
    </p:spTree>
    <p:extLst>
      <p:ext uri="{BB962C8B-B14F-4D97-AF65-F5344CB8AC3E}">
        <p14:creationId xmlns:p14="http://schemas.microsoft.com/office/powerpoint/2010/main" val="378657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F54379-12DC-488A-96E2-264D244A381B}"/>
              </a:ext>
            </a:extLst>
          </p:cNvPr>
          <p:cNvSpPr>
            <a:spLocks noGrp="1"/>
          </p:cNvSpPr>
          <p:nvPr>
            <p:ph type="title"/>
          </p:nvPr>
        </p:nvSpPr>
        <p:spPr>
          <a:xfrm>
            <a:off x="794587" y="438224"/>
            <a:ext cx="3932237" cy="1302111"/>
          </a:xfrm>
        </p:spPr>
        <p:txBody>
          <a:bodyPr>
            <a:normAutofit/>
          </a:bodyPr>
          <a:lstStyle/>
          <a:p>
            <a:r>
              <a:rPr lang="en-US" dirty="0"/>
              <a:t>Let’s Comment </a:t>
            </a:r>
            <a:r>
              <a:rPr lang="es-DO" dirty="0" smtClean="0"/>
              <a:t>…</a:t>
            </a:r>
            <a:endParaRPr lang="es-DO" dirty="0"/>
          </a:p>
        </p:txBody>
      </p:sp>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12</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4" name="object 13" descr="Beige rectangle">
            <a:extLst>
              <a:ext uri="{FF2B5EF4-FFF2-40B4-BE49-F238E27FC236}">
                <a16:creationId xmlns="" xmlns:a16="http://schemas.microsoft.com/office/drawing/2014/main" id="{FEBB8673-0A72-4C5C-8239-7EF600504010}"/>
              </a:ext>
            </a:extLst>
          </p:cNvPr>
          <p:cNvSpPr/>
          <p:nvPr/>
        </p:nvSpPr>
        <p:spPr>
          <a:xfrm>
            <a:off x="915657" y="1732553"/>
            <a:ext cx="3096000" cy="0"/>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sp>
        <p:nvSpPr>
          <p:cNvPr id="19" name="TextBox 18"/>
          <p:cNvSpPr txBox="1"/>
          <p:nvPr/>
        </p:nvSpPr>
        <p:spPr>
          <a:xfrm>
            <a:off x="6388499" y="741576"/>
            <a:ext cx="5080345" cy="5016758"/>
          </a:xfrm>
          <a:prstGeom prst="rect">
            <a:avLst/>
          </a:prstGeom>
          <a:noFill/>
        </p:spPr>
        <p:txBody>
          <a:bodyPr wrap="square" rtlCol="0">
            <a:spAutoFit/>
          </a:bodyPr>
          <a:lstStyle/>
          <a:p>
            <a:r>
              <a:rPr lang="en-US" sz="3200" dirty="0">
                <a:solidFill>
                  <a:schemeClr val="bg1"/>
                </a:solidFill>
              </a:rPr>
              <a:t>It is difficult for man to understand and apply the concept of forgiveness as described in the Bible. </a:t>
            </a:r>
            <a:endParaRPr lang="en-US" sz="3200" dirty="0" smtClean="0">
              <a:solidFill>
                <a:schemeClr val="bg1"/>
              </a:solidFill>
            </a:endParaRPr>
          </a:p>
          <a:p>
            <a:endParaRPr lang="en-US" sz="3200" dirty="0">
              <a:solidFill>
                <a:schemeClr val="bg1"/>
              </a:solidFill>
            </a:endParaRPr>
          </a:p>
          <a:p>
            <a:r>
              <a:rPr lang="en-US" sz="3200" b="1" dirty="0" smtClean="0">
                <a:solidFill>
                  <a:schemeClr val="bg1"/>
                </a:solidFill>
              </a:rPr>
              <a:t>How </a:t>
            </a:r>
            <a:r>
              <a:rPr lang="en-US" sz="3200" b="1" dirty="0">
                <a:solidFill>
                  <a:schemeClr val="bg1"/>
                </a:solidFill>
              </a:rPr>
              <a:t>does what Jesus has done benefit us and how does this affect our relationship with others? Isaiah </a:t>
            </a:r>
            <a:r>
              <a:rPr lang="en-US" sz="3200" b="1" dirty="0" smtClean="0">
                <a:solidFill>
                  <a:schemeClr val="bg1"/>
                </a:solidFill>
              </a:rPr>
              <a:t>43:25</a:t>
            </a:r>
            <a:r>
              <a:rPr lang="es-DO" sz="3200" b="1" dirty="0" smtClean="0">
                <a:solidFill>
                  <a:schemeClr val="bg1"/>
                </a:solidFill>
              </a:rPr>
              <a:t>.</a:t>
            </a:r>
            <a:endParaRPr lang="es-DO" sz="3200" b="1" dirty="0">
              <a:solidFill>
                <a:schemeClr val="bg1"/>
              </a:solidFill>
            </a:endParaRPr>
          </a:p>
        </p:txBody>
      </p:sp>
      <p:pic>
        <p:nvPicPr>
          <p:cNvPr id="6" name="Picture Placeholder 5"/>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167663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F54379-12DC-488A-96E2-264D244A381B}"/>
              </a:ext>
            </a:extLst>
          </p:cNvPr>
          <p:cNvSpPr>
            <a:spLocks noGrp="1"/>
          </p:cNvSpPr>
          <p:nvPr>
            <p:ph type="title"/>
          </p:nvPr>
        </p:nvSpPr>
        <p:spPr>
          <a:xfrm>
            <a:off x="794587" y="438224"/>
            <a:ext cx="3932237" cy="1302111"/>
          </a:xfrm>
        </p:spPr>
        <p:txBody>
          <a:bodyPr>
            <a:normAutofit/>
          </a:bodyPr>
          <a:lstStyle/>
          <a:p>
            <a:r>
              <a:rPr lang="es-DO" dirty="0"/>
              <a:t>MY REACTION …</a:t>
            </a:r>
          </a:p>
        </p:txBody>
      </p:sp>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13</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4" name="object 13" descr="Beige rectangle">
            <a:extLst>
              <a:ext uri="{FF2B5EF4-FFF2-40B4-BE49-F238E27FC236}">
                <a16:creationId xmlns="" xmlns:a16="http://schemas.microsoft.com/office/drawing/2014/main" id="{FEBB8673-0A72-4C5C-8239-7EF600504010}"/>
              </a:ext>
            </a:extLst>
          </p:cNvPr>
          <p:cNvSpPr/>
          <p:nvPr/>
        </p:nvSpPr>
        <p:spPr>
          <a:xfrm>
            <a:off x="915657" y="1732553"/>
            <a:ext cx="3096000" cy="0"/>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sp>
        <p:nvSpPr>
          <p:cNvPr id="19" name="TextBox 18"/>
          <p:cNvSpPr txBox="1"/>
          <p:nvPr/>
        </p:nvSpPr>
        <p:spPr>
          <a:xfrm>
            <a:off x="6388499" y="453576"/>
            <a:ext cx="5080345" cy="5632311"/>
          </a:xfrm>
          <a:prstGeom prst="rect">
            <a:avLst/>
          </a:prstGeom>
          <a:noFill/>
        </p:spPr>
        <p:txBody>
          <a:bodyPr wrap="square" rtlCol="0">
            <a:spAutoFit/>
          </a:bodyPr>
          <a:lstStyle/>
          <a:p>
            <a:r>
              <a:rPr lang="en-US" sz="4000" dirty="0">
                <a:solidFill>
                  <a:schemeClr val="bg1"/>
                </a:solidFill>
              </a:rPr>
              <a:t>By the grace of God I recognize that I am a sinner. I hope Jesus' forgiveness erases my past sins and by his power I long to be strengthened to live according to his holy </a:t>
            </a:r>
            <a:r>
              <a:rPr lang="en-US" sz="4000" dirty="0" smtClean="0">
                <a:solidFill>
                  <a:schemeClr val="bg1"/>
                </a:solidFill>
              </a:rPr>
              <a:t>will.</a:t>
            </a:r>
            <a:endParaRPr lang="es-DO" sz="4000" dirty="0">
              <a:solidFill>
                <a:schemeClr val="bg1"/>
              </a:solidFill>
            </a:endParaRPr>
          </a:p>
        </p:txBody>
      </p:sp>
      <p:pic>
        <p:nvPicPr>
          <p:cNvPr id="5" name="Picture Placeholder 4"/>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91216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F54379-12DC-488A-96E2-264D244A381B}"/>
              </a:ext>
            </a:extLst>
          </p:cNvPr>
          <p:cNvSpPr>
            <a:spLocks noGrp="1"/>
          </p:cNvSpPr>
          <p:nvPr>
            <p:ph type="title"/>
          </p:nvPr>
        </p:nvSpPr>
        <p:spPr>
          <a:xfrm>
            <a:off x="794587" y="438224"/>
            <a:ext cx="3932237" cy="1302111"/>
          </a:xfrm>
        </p:spPr>
        <p:txBody>
          <a:bodyPr>
            <a:normAutofit/>
          </a:bodyPr>
          <a:lstStyle/>
          <a:p>
            <a:r>
              <a:rPr lang="es-DO" dirty="0"/>
              <a:t>PRAYER REQUESTS</a:t>
            </a:r>
          </a:p>
        </p:txBody>
      </p:sp>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14</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4" name="object 13" descr="Beige rectangle">
            <a:extLst>
              <a:ext uri="{FF2B5EF4-FFF2-40B4-BE49-F238E27FC236}">
                <a16:creationId xmlns="" xmlns:a16="http://schemas.microsoft.com/office/drawing/2014/main" id="{FEBB8673-0A72-4C5C-8239-7EF600504010}"/>
              </a:ext>
            </a:extLst>
          </p:cNvPr>
          <p:cNvSpPr/>
          <p:nvPr/>
        </p:nvSpPr>
        <p:spPr>
          <a:xfrm>
            <a:off x="915657" y="1732553"/>
            <a:ext cx="3096000" cy="0"/>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sp>
        <p:nvSpPr>
          <p:cNvPr id="19" name="TextBox 18"/>
          <p:cNvSpPr txBox="1"/>
          <p:nvPr/>
        </p:nvSpPr>
        <p:spPr>
          <a:xfrm>
            <a:off x="6388499" y="453576"/>
            <a:ext cx="5080345" cy="3046988"/>
          </a:xfrm>
          <a:prstGeom prst="rect">
            <a:avLst/>
          </a:prstGeom>
          <a:noFill/>
        </p:spPr>
        <p:txBody>
          <a:bodyPr wrap="square" rtlCol="0">
            <a:spAutoFit/>
          </a:bodyPr>
          <a:lstStyle/>
          <a:p>
            <a:r>
              <a:rPr lang="en-US" sz="3200" b="1" dirty="0">
                <a:solidFill>
                  <a:schemeClr val="bg1"/>
                </a:solidFill>
              </a:rPr>
              <a:t>My family and personal prayer requests</a:t>
            </a:r>
            <a:r>
              <a:rPr lang="es-DO" sz="3200" b="1" dirty="0">
                <a:solidFill>
                  <a:schemeClr val="bg1"/>
                </a:solidFill>
              </a:rPr>
              <a:t>…</a:t>
            </a:r>
          </a:p>
          <a:p>
            <a:endParaRPr lang="es-DO" sz="3200" b="1" dirty="0">
              <a:solidFill>
                <a:schemeClr val="bg1"/>
              </a:solidFill>
            </a:endParaRPr>
          </a:p>
          <a:p>
            <a:r>
              <a:rPr lang="es-DO" sz="3200" b="1" dirty="0">
                <a:solidFill>
                  <a:schemeClr val="bg1"/>
                </a:solidFill>
              </a:rPr>
              <a:t>______________.</a:t>
            </a:r>
          </a:p>
          <a:p>
            <a:r>
              <a:rPr lang="es-DO" sz="3200" b="1" dirty="0">
                <a:solidFill>
                  <a:schemeClr val="bg1"/>
                </a:solidFill>
              </a:rPr>
              <a:t>______________.</a:t>
            </a:r>
          </a:p>
          <a:p>
            <a:r>
              <a:rPr lang="es-DO" sz="3200" b="1" dirty="0">
                <a:solidFill>
                  <a:schemeClr val="bg1"/>
                </a:solidFill>
              </a:rPr>
              <a:t>______________.</a:t>
            </a:r>
            <a:endParaRPr lang="es-DO" sz="3000" b="1" dirty="0">
              <a:solidFill>
                <a:schemeClr val="bg1"/>
              </a:solidFill>
            </a:endParaRPr>
          </a:p>
        </p:txBody>
      </p:sp>
      <p:pic>
        <p:nvPicPr>
          <p:cNvPr id="8" name="Picture Placeholder 7"/>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t="4691" b="4691"/>
          <a:stretch>
            <a:fillRect/>
          </a:stretch>
        </p:blipFill>
        <p:spPr/>
      </p:pic>
    </p:spTree>
    <p:extLst>
      <p:ext uri="{BB962C8B-B14F-4D97-AF65-F5344CB8AC3E}">
        <p14:creationId xmlns:p14="http://schemas.microsoft.com/office/powerpoint/2010/main" val="1923112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25312" y="-1"/>
            <a:ext cx="6285329" cy="6848061"/>
          </a:xfrm>
          <a:prstGeom prst="rect">
            <a:avLst/>
          </a:prstGeom>
        </p:spPr>
      </p:pic>
      <p:sp>
        <p:nvSpPr>
          <p:cNvPr id="5" name="Content Placeholder 4">
            <a:extLst>
              <a:ext uri="{FF2B5EF4-FFF2-40B4-BE49-F238E27FC236}">
                <a16:creationId xmlns="" xmlns:a16="http://schemas.microsoft.com/office/drawing/2014/main" id="{D5537408-2125-4CE5-92A7-F7E0FCBA31D0}"/>
              </a:ext>
            </a:extLst>
          </p:cNvPr>
          <p:cNvSpPr txBox="1">
            <a:spLocks/>
          </p:cNvSpPr>
          <p:nvPr/>
        </p:nvSpPr>
        <p:spPr>
          <a:xfrm>
            <a:off x="-1" y="1341439"/>
            <a:ext cx="6348413" cy="4140200"/>
          </a:xfrm>
          <a:prstGeom prst="rect">
            <a:avLst/>
          </a:prstGeom>
          <a:solidFill>
            <a:schemeClr val="accent2">
              <a:lumMod val="50000"/>
            </a:schemeClr>
          </a:solidFill>
        </p:spPr>
        <p:txBody>
          <a:bodyPr lIns="1548000" tIns="216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Font typeface="Arial" panose="020B0604020202020204" pitchFamily="34" charset="0"/>
              <a:buNone/>
            </a:pPr>
            <a:endParaRPr lang="en-US" sz="2500" b="1" dirty="0">
              <a:solidFill>
                <a:schemeClr val="bg2">
                  <a:alpha val="50000"/>
                </a:schemeClr>
              </a:solidFill>
            </a:endParaRPr>
          </a:p>
        </p:txBody>
      </p:sp>
      <p:sp>
        <p:nvSpPr>
          <p:cNvPr id="6" name="object 6" descr="Beige rectangle">
            <a:extLst>
              <a:ext uri="{FF2B5EF4-FFF2-40B4-BE49-F238E27FC236}">
                <a16:creationId xmlns="" xmlns:a16="http://schemas.microsoft.com/office/drawing/2014/main" id="{B0C70F64-F3E5-413B-AF4F-E15CE944B761}"/>
              </a:ext>
            </a:extLst>
          </p:cNvPr>
          <p:cNvSpPr/>
          <p:nvPr/>
        </p:nvSpPr>
        <p:spPr>
          <a:xfrm>
            <a:off x="931203" y="2894901"/>
            <a:ext cx="4176000" cy="0"/>
          </a:xfrm>
          <a:custGeom>
            <a:avLst/>
            <a:gdLst/>
            <a:ahLst/>
            <a:cxnLst/>
            <a:rect l="l" t="t" r="r" b="b"/>
            <a:pathLst>
              <a:path w="4206240">
                <a:moveTo>
                  <a:pt x="0" y="0"/>
                </a:moveTo>
                <a:lnTo>
                  <a:pt x="4206240" y="0"/>
                </a:lnTo>
              </a:path>
            </a:pathLst>
          </a:custGeom>
          <a:ln w="54863">
            <a:solidFill>
              <a:schemeClr val="accent1"/>
            </a:solidFill>
          </a:ln>
        </p:spPr>
        <p:txBody>
          <a:bodyPr wrap="square" lIns="0" tIns="0" rIns="0" bIns="0" rtlCol="0"/>
          <a:lstStyle/>
          <a:p>
            <a:endParaRPr lang="en-US" dirty="0"/>
          </a:p>
        </p:txBody>
      </p:sp>
      <p:sp>
        <p:nvSpPr>
          <p:cNvPr id="2" name="Title 1">
            <a:extLst>
              <a:ext uri="{FF2B5EF4-FFF2-40B4-BE49-F238E27FC236}">
                <a16:creationId xmlns="" xmlns:a16="http://schemas.microsoft.com/office/drawing/2014/main" id="{1BD43A5E-77DF-44FD-800D-158434A3ABC6}"/>
              </a:ext>
            </a:extLst>
          </p:cNvPr>
          <p:cNvSpPr>
            <a:spLocks noGrp="1"/>
          </p:cNvSpPr>
          <p:nvPr>
            <p:ph type="title"/>
          </p:nvPr>
        </p:nvSpPr>
        <p:spPr>
          <a:xfrm>
            <a:off x="838200" y="1701559"/>
            <a:ext cx="4859215" cy="1325563"/>
          </a:xfrm>
        </p:spPr>
        <p:txBody>
          <a:bodyPr>
            <a:normAutofit fontScale="90000"/>
          </a:bodyPr>
          <a:lstStyle/>
          <a:p>
            <a:pPr algn="ctr"/>
            <a:r>
              <a:rPr lang="en-US" sz="5000" dirty="0">
                <a:solidFill>
                  <a:srgbClr val="FFC000"/>
                </a:solidFill>
              </a:rPr>
              <a:t>BLESSINGS TO YOUR FAMILY!</a:t>
            </a:r>
          </a:p>
        </p:txBody>
      </p:sp>
      <p:sp>
        <p:nvSpPr>
          <p:cNvPr id="11" name="Title 1">
            <a:extLst>
              <a:ext uri="{FF2B5EF4-FFF2-40B4-BE49-F238E27FC236}">
                <a16:creationId xmlns="" xmlns:a16="http://schemas.microsoft.com/office/drawing/2014/main" id="{1BD43A5E-77DF-44FD-800D-158434A3ABC6}"/>
              </a:ext>
            </a:extLst>
          </p:cNvPr>
          <p:cNvSpPr txBox="1">
            <a:spLocks/>
          </p:cNvSpPr>
          <p:nvPr/>
        </p:nvSpPr>
        <p:spPr>
          <a:xfrm>
            <a:off x="838199" y="3387242"/>
            <a:ext cx="4859215"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a:lstStyle>
          <a:p>
            <a:pPr algn="ctr"/>
            <a:r>
              <a:rPr lang="en-US" sz="5000" dirty="0">
                <a:solidFill>
                  <a:schemeClr val="bg1"/>
                </a:solidFill>
              </a:rPr>
              <a:t>A BIG </a:t>
            </a:r>
            <a:r>
              <a:rPr lang="en-US" sz="5000" dirty="0" smtClean="0">
                <a:solidFill>
                  <a:schemeClr val="bg1"/>
                </a:solidFill>
              </a:rPr>
              <a:t>HUG </a:t>
            </a:r>
            <a:r>
              <a:rPr lang="en-US" sz="5000" dirty="0">
                <a:solidFill>
                  <a:schemeClr val="bg1"/>
                </a:solidFill>
              </a:rPr>
              <a:t>FOR YOU! </a:t>
            </a:r>
            <a:endParaRPr lang="en-US" sz="5000" dirty="0"/>
          </a:p>
        </p:txBody>
      </p:sp>
    </p:spTree>
    <p:extLst>
      <p:ext uri="{BB962C8B-B14F-4D97-AF65-F5344CB8AC3E}">
        <p14:creationId xmlns:p14="http://schemas.microsoft.com/office/powerpoint/2010/main" val="462662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2</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199024" y="453576"/>
            <a:ext cx="5626936" cy="5509200"/>
          </a:xfrm>
          <a:prstGeom prst="rect">
            <a:avLst/>
          </a:prstGeom>
          <a:noFill/>
        </p:spPr>
        <p:txBody>
          <a:bodyPr wrap="square" rtlCol="0">
            <a:spAutoFit/>
          </a:bodyPr>
          <a:lstStyle/>
          <a:p>
            <a:r>
              <a:rPr lang="en-US" sz="3200" dirty="0">
                <a:solidFill>
                  <a:schemeClr val="bg1"/>
                </a:solidFill>
              </a:rPr>
              <a:t>They loved each other, indeed, it was true. But it was also true that Martha and Ernesto sometimes offended each other. When one of them made a mistake, both of them and sometimes others were affected. At times they tried to ignore their faults. Little by little their hearts were charged with guilt and remorse </a:t>
            </a:r>
            <a:r>
              <a:rPr lang="es-DO" sz="3000" dirty="0" smtClean="0">
                <a:solidFill>
                  <a:schemeClr val="bg1"/>
                </a:solidFill>
              </a:rPr>
              <a:t>.</a:t>
            </a:r>
            <a:endParaRPr lang="es-DO" sz="3000" dirty="0">
              <a:solidFill>
                <a:schemeClr val="bg1"/>
              </a:solidFill>
            </a:endParaRPr>
          </a:p>
        </p:txBody>
      </p:sp>
      <p:sp>
        <p:nvSpPr>
          <p:cNvPr id="9" name="Title 1">
            <a:extLst>
              <a:ext uri="{FF2B5EF4-FFF2-40B4-BE49-F238E27FC236}">
                <a16:creationId xmlns="" xmlns:a16="http://schemas.microsoft.com/office/drawing/2014/main" id="{05F54379-12DC-488A-96E2-264D244A381B}"/>
              </a:ext>
            </a:extLst>
          </p:cNvPr>
          <p:cNvSpPr>
            <a:spLocks noGrp="1"/>
          </p:cNvSpPr>
          <p:nvPr>
            <p:ph type="title"/>
          </p:nvPr>
        </p:nvSpPr>
        <p:spPr>
          <a:xfrm>
            <a:off x="457200" y="438224"/>
            <a:ext cx="4572001" cy="1302111"/>
          </a:xfrm>
        </p:spPr>
        <p:txBody>
          <a:bodyPr>
            <a:normAutofit fontScale="90000"/>
          </a:bodyPr>
          <a:lstStyle/>
          <a:p>
            <a:r>
              <a:rPr lang="es-DO" dirty="0" smtClean="0"/>
              <a:t>LESSON </a:t>
            </a:r>
            <a:r>
              <a:rPr lang="es-DO" dirty="0"/>
              <a:t>6:</a:t>
            </a:r>
            <a:br>
              <a:rPr lang="es-DO" dirty="0"/>
            </a:br>
            <a:r>
              <a:rPr lang="es-DO" dirty="0" smtClean="0"/>
              <a:t>REGRET AND FORGIVENESS</a:t>
            </a:r>
            <a:endParaRPr lang="es-DO" dirty="0"/>
          </a:p>
        </p:txBody>
      </p:sp>
      <p:sp>
        <p:nvSpPr>
          <p:cNvPr id="10"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096756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3</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9" y="453576"/>
            <a:ext cx="5437461" cy="2062103"/>
          </a:xfrm>
          <a:prstGeom prst="rect">
            <a:avLst/>
          </a:prstGeom>
          <a:noFill/>
        </p:spPr>
        <p:txBody>
          <a:bodyPr wrap="square" rtlCol="0">
            <a:spAutoFit/>
          </a:bodyPr>
          <a:lstStyle/>
          <a:p>
            <a:r>
              <a:rPr lang="es-DO" sz="3200" b="1" dirty="0">
                <a:solidFill>
                  <a:schemeClr val="bg1"/>
                </a:solidFill>
              </a:rPr>
              <a:t>1. </a:t>
            </a:r>
            <a:r>
              <a:rPr lang="en-US" sz="3200" b="1" dirty="0">
                <a:solidFill>
                  <a:schemeClr val="bg1"/>
                </a:solidFill>
              </a:rPr>
              <a:t>What certainty does the Bible offer despite our mistakes to achieve God's favor? Luke 5:32 </a:t>
            </a:r>
            <a:r>
              <a:rPr lang="es-DO" sz="3200" b="1" dirty="0" smtClean="0">
                <a:solidFill>
                  <a:schemeClr val="bg1"/>
                </a:solidFill>
              </a:rPr>
              <a:t>.</a:t>
            </a:r>
            <a:endParaRPr lang="es-DO" sz="3200" b="1" dirty="0">
              <a:solidFill>
                <a:schemeClr val="bg1"/>
              </a:solidFill>
            </a:endParaRPr>
          </a:p>
        </p:txBody>
      </p:sp>
      <p:sp>
        <p:nvSpPr>
          <p:cNvPr id="9" name="TextBox 8"/>
          <p:cNvSpPr txBox="1"/>
          <p:nvPr/>
        </p:nvSpPr>
        <p:spPr>
          <a:xfrm>
            <a:off x="6388499" y="3267115"/>
            <a:ext cx="4816313" cy="1569660"/>
          </a:xfrm>
          <a:prstGeom prst="rect">
            <a:avLst/>
          </a:prstGeom>
          <a:noFill/>
        </p:spPr>
        <p:txBody>
          <a:bodyPr wrap="square" rtlCol="0">
            <a:spAutoFit/>
          </a:bodyPr>
          <a:lstStyle/>
          <a:p>
            <a:r>
              <a:rPr lang="es-DO" sz="3000" smtClean="0">
                <a:solidFill>
                  <a:schemeClr val="bg1"/>
                </a:solidFill>
              </a:rPr>
              <a:t>«</a:t>
            </a:r>
            <a:r>
              <a:rPr lang="es-DO" sz="3200">
                <a:solidFill>
                  <a:schemeClr val="bg1"/>
                </a:solidFill>
              </a:rPr>
              <a:t>I came not to call the righteous, but sinners to repentance.</a:t>
            </a:r>
            <a:r>
              <a:rPr lang="es-DO" sz="3000" smtClean="0">
                <a:solidFill>
                  <a:schemeClr val="bg1"/>
                </a:solidFill>
              </a:rPr>
              <a:t>».</a:t>
            </a:r>
            <a:endParaRPr lang="es-DO" sz="3000" dirty="0">
              <a:solidFill>
                <a:schemeClr val="bg1"/>
              </a:solidFill>
            </a:endParaRPr>
          </a:p>
        </p:txBody>
      </p:sp>
      <p:sp>
        <p:nvSpPr>
          <p:cNvPr id="13"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fontScale="90000"/>
          </a:bodyPr>
          <a:lstStyle/>
          <a:p>
            <a:r>
              <a:rPr lang="es-DO" dirty="0"/>
              <a:t>LESSON 6:</a:t>
            </a:r>
            <a:br>
              <a:rPr lang="es-DO" dirty="0"/>
            </a:br>
            <a:r>
              <a:rPr lang="es-DO" dirty="0"/>
              <a:t>REGRET AND FORGIVENESS</a:t>
            </a:r>
          </a:p>
        </p:txBody>
      </p:sp>
      <p:sp>
        <p:nvSpPr>
          <p:cNvPr id="16"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sp>
        <p:nvSpPr>
          <p:cNvPr id="10" name="TextBox 9"/>
          <p:cNvSpPr txBox="1"/>
          <p:nvPr/>
        </p:nvSpPr>
        <p:spPr>
          <a:xfrm>
            <a:off x="6470563" y="5225736"/>
            <a:ext cx="4734249" cy="584775"/>
          </a:xfrm>
          <a:prstGeom prst="rect">
            <a:avLst/>
          </a:prstGeom>
          <a:noFill/>
        </p:spPr>
        <p:txBody>
          <a:bodyPr wrap="square" rtlCol="0">
            <a:spAutoFit/>
          </a:bodyPr>
          <a:lstStyle/>
          <a:p>
            <a:r>
              <a:rPr lang="es-DO" sz="3200" b="1" dirty="0" smtClean="0">
                <a:solidFill>
                  <a:schemeClr val="accent2">
                    <a:lumMod val="40000"/>
                    <a:lumOff val="60000"/>
                  </a:schemeClr>
                </a:solidFill>
              </a:rPr>
              <a:t>Answer…</a:t>
            </a:r>
            <a:endParaRPr lang="es-DO" sz="3200" dirty="0">
              <a:solidFill>
                <a:schemeClr val="accent2">
                  <a:lumMod val="40000"/>
                  <a:lumOff val="60000"/>
                </a:schemeClr>
              </a:solidFill>
            </a:endParaRPr>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86600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4</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9" y="453576"/>
            <a:ext cx="5437461" cy="2062103"/>
          </a:xfrm>
          <a:prstGeom prst="rect">
            <a:avLst/>
          </a:prstGeom>
          <a:noFill/>
        </p:spPr>
        <p:txBody>
          <a:bodyPr wrap="square" rtlCol="0">
            <a:spAutoFit/>
          </a:bodyPr>
          <a:lstStyle/>
          <a:p>
            <a:r>
              <a:rPr lang="es-DO" sz="3200" b="1" dirty="0">
                <a:solidFill>
                  <a:schemeClr val="bg1"/>
                </a:solidFill>
              </a:rPr>
              <a:t>2. </a:t>
            </a:r>
            <a:r>
              <a:rPr lang="en-US" sz="3200" b="1" dirty="0">
                <a:solidFill>
                  <a:schemeClr val="bg1"/>
                </a:solidFill>
              </a:rPr>
              <a:t>What is the reaction experienced by those who have had an encounter with God? Acts 9: 6; 2:37 </a:t>
            </a:r>
            <a:r>
              <a:rPr lang="es-DO" sz="3200" b="1" dirty="0" smtClean="0">
                <a:solidFill>
                  <a:schemeClr val="bg1"/>
                </a:solidFill>
              </a:rPr>
              <a:t>.</a:t>
            </a:r>
            <a:endParaRPr lang="es-DO" sz="3200" b="1" dirty="0">
              <a:solidFill>
                <a:schemeClr val="bg1"/>
              </a:solidFill>
            </a:endParaRPr>
          </a:p>
        </p:txBody>
      </p:sp>
      <p:sp>
        <p:nvSpPr>
          <p:cNvPr id="9" name="TextBox 8"/>
          <p:cNvSpPr txBox="1"/>
          <p:nvPr/>
        </p:nvSpPr>
        <p:spPr>
          <a:xfrm>
            <a:off x="6388499" y="2908264"/>
            <a:ext cx="5470463" cy="3046988"/>
          </a:xfrm>
          <a:prstGeom prst="rect">
            <a:avLst/>
          </a:prstGeom>
          <a:noFill/>
        </p:spPr>
        <p:txBody>
          <a:bodyPr wrap="square" rtlCol="0">
            <a:spAutoFit/>
          </a:bodyPr>
          <a:lstStyle/>
          <a:p>
            <a:r>
              <a:rPr lang="es-DO" sz="3000" dirty="0" smtClean="0">
                <a:solidFill>
                  <a:schemeClr val="bg1"/>
                </a:solidFill>
              </a:rPr>
              <a:t>«</a:t>
            </a:r>
            <a:r>
              <a:rPr lang="es-DO" sz="3200" dirty="0">
                <a:solidFill>
                  <a:schemeClr val="bg1"/>
                </a:solidFill>
              </a:rPr>
              <a:t>Now when they heard this, they were pricked in their heart, and said unto Peter and to the rest of the apostles, Men and brethren, what shall we do?</a:t>
            </a:r>
            <a:r>
              <a:rPr lang="es-DO" sz="3000" dirty="0" smtClean="0">
                <a:solidFill>
                  <a:schemeClr val="bg1"/>
                </a:solidFill>
              </a:rPr>
              <a:t>».</a:t>
            </a:r>
            <a:endParaRPr lang="es-DO" sz="3000" dirty="0">
              <a:solidFill>
                <a:schemeClr val="bg1"/>
              </a:solidFill>
            </a:endParaRPr>
          </a:p>
        </p:txBody>
      </p:sp>
      <p:sp>
        <p:nvSpPr>
          <p:cNvPr id="13"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fontScale="90000"/>
          </a:bodyPr>
          <a:lstStyle/>
          <a:p>
            <a:r>
              <a:rPr lang="es-DO" dirty="0"/>
              <a:t>LESSON 6:</a:t>
            </a:r>
            <a:br>
              <a:rPr lang="es-DO" dirty="0"/>
            </a:br>
            <a:r>
              <a:rPr lang="es-DO" dirty="0"/>
              <a:t>REGRET AND FORGIVENESS</a:t>
            </a:r>
          </a:p>
        </p:txBody>
      </p:sp>
      <p:sp>
        <p:nvSpPr>
          <p:cNvPr id="16"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sp>
        <p:nvSpPr>
          <p:cNvPr id="10" name="TextBox 9"/>
          <p:cNvSpPr txBox="1"/>
          <p:nvPr/>
        </p:nvSpPr>
        <p:spPr>
          <a:xfrm>
            <a:off x="6199023" y="5955252"/>
            <a:ext cx="4734249" cy="584775"/>
          </a:xfrm>
          <a:prstGeom prst="rect">
            <a:avLst/>
          </a:prstGeom>
          <a:noFill/>
        </p:spPr>
        <p:txBody>
          <a:bodyPr wrap="square" rtlCol="0">
            <a:spAutoFit/>
          </a:bodyPr>
          <a:lstStyle/>
          <a:p>
            <a:r>
              <a:rPr lang="es-DO" sz="3200" b="1" dirty="0" smtClean="0">
                <a:solidFill>
                  <a:schemeClr val="accent2">
                    <a:lumMod val="40000"/>
                    <a:lumOff val="60000"/>
                  </a:schemeClr>
                </a:solidFill>
              </a:rPr>
              <a:t>Answer…</a:t>
            </a:r>
            <a:endParaRPr lang="es-DO" sz="3200" dirty="0">
              <a:solidFill>
                <a:schemeClr val="accent2">
                  <a:lumMod val="40000"/>
                  <a:lumOff val="60000"/>
                </a:schemeClr>
              </a:solidFill>
            </a:endParaRPr>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81132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5</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9" y="453576"/>
            <a:ext cx="5580763" cy="2062103"/>
          </a:xfrm>
          <a:prstGeom prst="rect">
            <a:avLst/>
          </a:prstGeom>
          <a:noFill/>
        </p:spPr>
        <p:txBody>
          <a:bodyPr wrap="square" rtlCol="0">
            <a:spAutoFit/>
          </a:bodyPr>
          <a:lstStyle/>
          <a:p>
            <a:r>
              <a:rPr lang="es-DO" sz="3200" b="1" dirty="0">
                <a:solidFill>
                  <a:schemeClr val="bg1"/>
                </a:solidFill>
              </a:rPr>
              <a:t>3. </a:t>
            </a:r>
            <a:r>
              <a:rPr lang="en-US" sz="3200" b="1" dirty="0">
                <a:solidFill>
                  <a:schemeClr val="bg1"/>
                </a:solidFill>
              </a:rPr>
              <a:t>How does God answer man in the face of man's great need for forgiveness? Acts 2:38; 16:31 </a:t>
            </a:r>
            <a:r>
              <a:rPr lang="es-DO" sz="3200" b="1" dirty="0" smtClean="0">
                <a:solidFill>
                  <a:schemeClr val="bg1"/>
                </a:solidFill>
              </a:rPr>
              <a:t>.</a:t>
            </a:r>
            <a:endParaRPr lang="es-DO" sz="3200" b="1" dirty="0">
              <a:solidFill>
                <a:schemeClr val="bg1"/>
              </a:solidFill>
            </a:endParaRPr>
          </a:p>
        </p:txBody>
      </p:sp>
      <p:sp>
        <p:nvSpPr>
          <p:cNvPr id="9" name="TextBox 8"/>
          <p:cNvSpPr txBox="1"/>
          <p:nvPr/>
        </p:nvSpPr>
        <p:spPr>
          <a:xfrm>
            <a:off x="6388498" y="2880254"/>
            <a:ext cx="5437461" cy="3539430"/>
          </a:xfrm>
          <a:prstGeom prst="rect">
            <a:avLst/>
          </a:prstGeom>
          <a:noFill/>
        </p:spPr>
        <p:txBody>
          <a:bodyPr wrap="square" rtlCol="0">
            <a:spAutoFit/>
          </a:bodyPr>
          <a:lstStyle/>
          <a:p>
            <a:r>
              <a:rPr lang="es-DO" sz="3000" smtClean="0">
                <a:solidFill>
                  <a:schemeClr val="bg1"/>
                </a:solidFill>
              </a:rPr>
              <a:t>«</a:t>
            </a:r>
            <a:r>
              <a:rPr lang="es-DO" sz="3200">
                <a:solidFill>
                  <a:schemeClr val="bg1"/>
                </a:solidFill>
              </a:rPr>
              <a:t>Then Peter said unto them, Repent, and be baptized every one of you in the name of Jesus Christ for the remission of sins, and ye shall receive the gift of the Holy Ghost.</a:t>
            </a:r>
            <a:r>
              <a:rPr lang="es-DO" sz="3000" smtClean="0">
                <a:solidFill>
                  <a:schemeClr val="bg1"/>
                </a:solidFill>
              </a:rPr>
              <a:t>».</a:t>
            </a:r>
            <a:endParaRPr lang="es-DO" sz="3000" dirty="0">
              <a:solidFill>
                <a:schemeClr val="bg1"/>
              </a:solidFill>
            </a:endParaRPr>
          </a:p>
        </p:txBody>
      </p:sp>
      <p:sp>
        <p:nvSpPr>
          <p:cNvPr id="13"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fontScale="90000"/>
          </a:bodyPr>
          <a:lstStyle/>
          <a:p>
            <a:r>
              <a:rPr lang="es-DO" dirty="0"/>
              <a:t>LESSON 6:</a:t>
            </a:r>
            <a:br>
              <a:rPr lang="es-DO" dirty="0"/>
            </a:br>
            <a:r>
              <a:rPr lang="es-DO" dirty="0"/>
              <a:t>REGRET AND FORGIVENESS</a:t>
            </a:r>
          </a:p>
        </p:txBody>
      </p:sp>
      <p:sp>
        <p:nvSpPr>
          <p:cNvPr id="16"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10821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6</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9" name="TextBox 8"/>
          <p:cNvSpPr txBox="1"/>
          <p:nvPr/>
        </p:nvSpPr>
        <p:spPr>
          <a:xfrm>
            <a:off x="6388499" y="438224"/>
            <a:ext cx="4816313" cy="2862322"/>
          </a:xfrm>
          <a:prstGeom prst="rect">
            <a:avLst/>
          </a:prstGeom>
          <a:noFill/>
        </p:spPr>
        <p:txBody>
          <a:bodyPr wrap="square" rtlCol="0">
            <a:spAutoFit/>
          </a:bodyPr>
          <a:lstStyle/>
          <a:p>
            <a:r>
              <a:rPr lang="es-DO" sz="3200" dirty="0" smtClean="0">
                <a:solidFill>
                  <a:schemeClr val="bg1"/>
                </a:solidFill>
              </a:rPr>
              <a:t>«</a:t>
            </a:r>
            <a:r>
              <a:rPr lang="es-DO" sz="3600" dirty="0">
                <a:solidFill>
                  <a:schemeClr val="bg1"/>
                </a:solidFill>
              </a:rPr>
              <a:t>And they said, Believe on the Lord Jesus Christ, and thou shalt be saved, and thy house.</a:t>
            </a:r>
            <a:r>
              <a:rPr lang="es-DO" sz="3200" dirty="0" smtClean="0">
                <a:solidFill>
                  <a:schemeClr val="bg1"/>
                </a:solidFill>
              </a:rPr>
              <a:t>».</a:t>
            </a:r>
            <a:endParaRPr lang="es-DO" sz="3200" dirty="0">
              <a:solidFill>
                <a:schemeClr val="bg1"/>
              </a:solidFill>
            </a:endParaRPr>
          </a:p>
        </p:txBody>
      </p:sp>
      <p:sp>
        <p:nvSpPr>
          <p:cNvPr id="13"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fontScale="90000"/>
          </a:bodyPr>
          <a:lstStyle/>
          <a:p>
            <a:r>
              <a:rPr lang="es-DO" dirty="0"/>
              <a:t>LESSON 6:</a:t>
            </a:r>
            <a:br>
              <a:rPr lang="es-DO" dirty="0"/>
            </a:br>
            <a:r>
              <a:rPr lang="es-DO" dirty="0"/>
              <a:t>REGRET AND FORGIVENESS</a:t>
            </a:r>
          </a:p>
        </p:txBody>
      </p:sp>
      <p:sp>
        <p:nvSpPr>
          <p:cNvPr id="16"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sp>
        <p:nvSpPr>
          <p:cNvPr id="10" name="TextBox 9"/>
          <p:cNvSpPr txBox="1"/>
          <p:nvPr/>
        </p:nvSpPr>
        <p:spPr>
          <a:xfrm>
            <a:off x="6429530" y="3857285"/>
            <a:ext cx="4734249" cy="584775"/>
          </a:xfrm>
          <a:prstGeom prst="rect">
            <a:avLst/>
          </a:prstGeom>
          <a:noFill/>
        </p:spPr>
        <p:txBody>
          <a:bodyPr wrap="square" rtlCol="0">
            <a:spAutoFit/>
          </a:bodyPr>
          <a:lstStyle/>
          <a:p>
            <a:r>
              <a:rPr lang="es-DO" sz="3200" b="1" dirty="0" smtClean="0">
                <a:solidFill>
                  <a:schemeClr val="accent2">
                    <a:lumMod val="40000"/>
                    <a:lumOff val="60000"/>
                  </a:schemeClr>
                </a:solidFill>
              </a:rPr>
              <a:t>Answer…</a:t>
            </a:r>
            <a:endParaRPr lang="es-DO" sz="3200" dirty="0">
              <a:solidFill>
                <a:schemeClr val="accent2">
                  <a:lumMod val="40000"/>
                  <a:lumOff val="60000"/>
                </a:schemeClr>
              </a:solidFill>
            </a:endParaRPr>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06820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7</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9" y="453576"/>
            <a:ext cx="5580763" cy="1569660"/>
          </a:xfrm>
          <a:prstGeom prst="rect">
            <a:avLst/>
          </a:prstGeom>
          <a:noFill/>
        </p:spPr>
        <p:txBody>
          <a:bodyPr wrap="square" rtlCol="0">
            <a:spAutoFit/>
          </a:bodyPr>
          <a:lstStyle/>
          <a:p>
            <a:r>
              <a:rPr lang="es-DO" sz="3200" b="1" dirty="0">
                <a:solidFill>
                  <a:schemeClr val="bg1"/>
                </a:solidFill>
              </a:rPr>
              <a:t>4. </a:t>
            </a:r>
            <a:r>
              <a:rPr lang="en-US" sz="3200" b="1" dirty="0">
                <a:solidFill>
                  <a:schemeClr val="bg1"/>
                </a:solidFill>
              </a:rPr>
              <a:t>Is trying to hide our faults worth it? Hebrews 4:13; Proverbs </a:t>
            </a:r>
            <a:r>
              <a:rPr lang="es-DO" sz="3200" b="1" dirty="0" smtClean="0">
                <a:solidFill>
                  <a:schemeClr val="bg1"/>
                </a:solidFill>
              </a:rPr>
              <a:t>28:13</a:t>
            </a:r>
            <a:r>
              <a:rPr lang="es-DO" sz="3200" b="1" dirty="0">
                <a:solidFill>
                  <a:schemeClr val="bg1"/>
                </a:solidFill>
              </a:rPr>
              <a:t>.</a:t>
            </a:r>
          </a:p>
        </p:txBody>
      </p:sp>
      <p:sp>
        <p:nvSpPr>
          <p:cNvPr id="9" name="TextBox 8"/>
          <p:cNvSpPr txBox="1"/>
          <p:nvPr/>
        </p:nvSpPr>
        <p:spPr>
          <a:xfrm>
            <a:off x="6388498" y="2880254"/>
            <a:ext cx="5437461" cy="3046988"/>
          </a:xfrm>
          <a:prstGeom prst="rect">
            <a:avLst/>
          </a:prstGeom>
          <a:noFill/>
        </p:spPr>
        <p:txBody>
          <a:bodyPr wrap="square" rtlCol="0">
            <a:spAutoFit/>
          </a:bodyPr>
          <a:lstStyle/>
          <a:p>
            <a:r>
              <a:rPr lang="es-DO" sz="3000" smtClean="0">
                <a:solidFill>
                  <a:schemeClr val="bg1"/>
                </a:solidFill>
              </a:rPr>
              <a:t>«</a:t>
            </a:r>
            <a:r>
              <a:rPr lang="es-DO" sz="3200">
                <a:solidFill>
                  <a:schemeClr val="bg1"/>
                </a:solidFill>
              </a:rPr>
              <a:t>Neither is there any creature that is not manifest in his sight: but all things are naked and opened unto the eyes of him with whom we have to do.</a:t>
            </a:r>
            <a:r>
              <a:rPr lang="es-DO" sz="3000" smtClean="0">
                <a:solidFill>
                  <a:schemeClr val="bg1"/>
                </a:solidFill>
              </a:rPr>
              <a:t>».</a:t>
            </a:r>
            <a:endParaRPr lang="es-DO" sz="3000" dirty="0">
              <a:solidFill>
                <a:schemeClr val="bg1"/>
              </a:solidFill>
            </a:endParaRPr>
          </a:p>
        </p:txBody>
      </p:sp>
      <p:sp>
        <p:nvSpPr>
          <p:cNvPr id="13"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fontScale="90000"/>
          </a:bodyPr>
          <a:lstStyle/>
          <a:p>
            <a:r>
              <a:rPr lang="es-DO" dirty="0"/>
              <a:t>LESSON 6:</a:t>
            </a:r>
            <a:br>
              <a:rPr lang="es-DO" dirty="0"/>
            </a:br>
            <a:r>
              <a:rPr lang="es-DO" dirty="0"/>
              <a:t>REGRET AND FORGIVENESS</a:t>
            </a:r>
          </a:p>
        </p:txBody>
      </p:sp>
      <p:sp>
        <p:nvSpPr>
          <p:cNvPr id="16"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23268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8</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9" name="TextBox 8"/>
          <p:cNvSpPr txBox="1"/>
          <p:nvPr/>
        </p:nvSpPr>
        <p:spPr>
          <a:xfrm>
            <a:off x="6388499" y="438224"/>
            <a:ext cx="4816313" cy="3785652"/>
          </a:xfrm>
          <a:prstGeom prst="rect">
            <a:avLst/>
          </a:prstGeom>
          <a:noFill/>
        </p:spPr>
        <p:txBody>
          <a:bodyPr wrap="square" rtlCol="0">
            <a:spAutoFit/>
          </a:bodyPr>
          <a:lstStyle/>
          <a:p>
            <a:r>
              <a:rPr lang="es-DO" sz="3600" dirty="0" smtClean="0">
                <a:solidFill>
                  <a:schemeClr val="bg1"/>
                </a:solidFill>
              </a:rPr>
              <a:t>«</a:t>
            </a:r>
            <a:r>
              <a:rPr lang="es-DO" sz="4000" dirty="0">
                <a:solidFill>
                  <a:schemeClr val="bg1"/>
                </a:solidFill>
              </a:rPr>
              <a:t>He that covereth his sins shall not prosper: but whoso confesseth and forsaketh them shall have mercy.</a:t>
            </a:r>
            <a:r>
              <a:rPr lang="es-DO" sz="3600" dirty="0" smtClean="0">
                <a:solidFill>
                  <a:schemeClr val="bg1"/>
                </a:solidFill>
              </a:rPr>
              <a:t>».</a:t>
            </a:r>
            <a:endParaRPr lang="es-DO" sz="3600" dirty="0">
              <a:solidFill>
                <a:schemeClr val="bg1"/>
              </a:solidFill>
            </a:endParaRPr>
          </a:p>
        </p:txBody>
      </p:sp>
      <p:sp>
        <p:nvSpPr>
          <p:cNvPr id="13"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fontScale="90000"/>
          </a:bodyPr>
          <a:lstStyle/>
          <a:p>
            <a:r>
              <a:rPr lang="es-DO" dirty="0"/>
              <a:t>LESSON 6:</a:t>
            </a:r>
            <a:br>
              <a:rPr lang="es-DO" dirty="0"/>
            </a:br>
            <a:r>
              <a:rPr lang="es-DO" dirty="0"/>
              <a:t>REGRET AND FORGIVENESS</a:t>
            </a:r>
          </a:p>
        </p:txBody>
      </p:sp>
      <p:sp>
        <p:nvSpPr>
          <p:cNvPr id="16"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sp>
        <p:nvSpPr>
          <p:cNvPr id="10" name="TextBox 9"/>
          <p:cNvSpPr txBox="1"/>
          <p:nvPr/>
        </p:nvSpPr>
        <p:spPr>
          <a:xfrm>
            <a:off x="6388499" y="4715730"/>
            <a:ext cx="4734249" cy="584775"/>
          </a:xfrm>
          <a:prstGeom prst="rect">
            <a:avLst/>
          </a:prstGeom>
          <a:noFill/>
        </p:spPr>
        <p:txBody>
          <a:bodyPr wrap="square" rtlCol="0">
            <a:spAutoFit/>
          </a:bodyPr>
          <a:lstStyle/>
          <a:p>
            <a:r>
              <a:rPr lang="es-DO" sz="3200" b="1" smtClean="0">
                <a:solidFill>
                  <a:schemeClr val="accent2">
                    <a:lumMod val="40000"/>
                    <a:lumOff val="60000"/>
                  </a:schemeClr>
                </a:solidFill>
              </a:rPr>
              <a:t>Answer…</a:t>
            </a:r>
            <a:endParaRPr lang="es-DO" sz="3200" dirty="0">
              <a:solidFill>
                <a:schemeClr val="accent2">
                  <a:lumMod val="40000"/>
                  <a:lumOff val="60000"/>
                </a:schemeClr>
              </a:solidFill>
            </a:endParaRPr>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06805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9</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9" y="453576"/>
            <a:ext cx="5580763" cy="2062103"/>
          </a:xfrm>
          <a:prstGeom prst="rect">
            <a:avLst/>
          </a:prstGeom>
          <a:noFill/>
        </p:spPr>
        <p:txBody>
          <a:bodyPr wrap="square" rtlCol="0">
            <a:spAutoFit/>
          </a:bodyPr>
          <a:lstStyle/>
          <a:p>
            <a:r>
              <a:rPr lang="es-DO" sz="3200" b="1" dirty="0">
                <a:solidFill>
                  <a:schemeClr val="bg1"/>
                </a:solidFill>
              </a:rPr>
              <a:t>5. </a:t>
            </a:r>
            <a:r>
              <a:rPr lang="en-US" sz="3200" b="1" dirty="0">
                <a:solidFill>
                  <a:schemeClr val="bg1"/>
                </a:solidFill>
              </a:rPr>
              <a:t>What happens when we repent and confess our sins before God? 1 John 1: 9; Isaiah </a:t>
            </a:r>
            <a:r>
              <a:rPr lang="es-DO" sz="3200" b="1" dirty="0" smtClean="0">
                <a:solidFill>
                  <a:schemeClr val="bg1"/>
                </a:solidFill>
              </a:rPr>
              <a:t>55:7</a:t>
            </a:r>
            <a:r>
              <a:rPr lang="es-DO" sz="3200" b="1" dirty="0">
                <a:solidFill>
                  <a:schemeClr val="bg1"/>
                </a:solidFill>
              </a:rPr>
              <a:t>.</a:t>
            </a:r>
          </a:p>
        </p:txBody>
      </p:sp>
      <p:sp>
        <p:nvSpPr>
          <p:cNvPr id="9" name="TextBox 8"/>
          <p:cNvSpPr txBox="1"/>
          <p:nvPr/>
        </p:nvSpPr>
        <p:spPr>
          <a:xfrm>
            <a:off x="6388498" y="3290562"/>
            <a:ext cx="5437461" cy="2062103"/>
          </a:xfrm>
          <a:prstGeom prst="rect">
            <a:avLst/>
          </a:prstGeom>
          <a:noFill/>
        </p:spPr>
        <p:txBody>
          <a:bodyPr wrap="square" rtlCol="0">
            <a:spAutoFit/>
          </a:bodyPr>
          <a:lstStyle/>
          <a:p>
            <a:r>
              <a:rPr lang="es-DO" sz="3000" smtClean="0">
                <a:solidFill>
                  <a:schemeClr val="bg1"/>
                </a:solidFill>
              </a:rPr>
              <a:t>«</a:t>
            </a:r>
            <a:r>
              <a:rPr lang="es-DO" sz="3200">
                <a:solidFill>
                  <a:schemeClr val="bg1"/>
                </a:solidFill>
              </a:rPr>
              <a:t>If we confess our sins, he is faithful and just to forgive us our sins, and to cleanse us from all unrighteousness.</a:t>
            </a:r>
            <a:r>
              <a:rPr lang="es-DO" sz="3000" smtClean="0">
                <a:solidFill>
                  <a:schemeClr val="bg1"/>
                </a:solidFill>
              </a:rPr>
              <a:t>».</a:t>
            </a:r>
            <a:endParaRPr lang="es-DO" sz="3000" dirty="0">
              <a:solidFill>
                <a:schemeClr val="bg1"/>
              </a:solidFill>
            </a:endParaRPr>
          </a:p>
        </p:txBody>
      </p:sp>
      <p:sp>
        <p:nvSpPr>
          <p:cNvPr id="13" name="Title 1">
            <a:extLst>
              <a:ext uri="{FF2B5EF4-FFF2-40B4-BE49-F238E27FC236}">
                <a16:creationId xmlns="" xmlns:a16="http://schemas.microsoft.com/office/drawing/2014/main" id="{05F54379-12DC-488A-96E2-264D244A381B}"/>
              </a:ext>
            </a:extLst>
          </p:cNvPr>
          <p:cNvSpPr>
            <a:spLocks noGrp="1"/>
          </p:cNvSpPr>
          <p:nvPr>
            <p:ph type="title"/>
          </p:nvPr>
        </p:nvSpPr>
        <p:spPr>
          <a:xfrm>
            <a:off x="527539" y="438224"/>
            <a:ext cx="4501662" cy="1302111"/>
          </a:xfrm>
        </p:spPr>
        <p:txBody>
          <a:bodyPr>
            <a:normAutofit fontScale="90000"/>
          </a:bodyPr>
          <a:lstStyle/>
          <a:p>
            <a:r>
              <a:rPr lang="es-DO" dirty="0"/>
              <a:t>LESSON 6:</a:t>
            </a:r>
            <a:br>
              <a:rPr lang="es-DO" dirty="0"/>
            </a:br>
            <a:r>
              <a:rPr lang="es-DO" dirty="0"/>
              <a:t>REGRET AND FORGIVENESS</a:t>
            </a:r>
          </a:p>
        </p:txBody>
      </p:sp>
      <p:sp>
        <p:nvSpPr>
          <p:cNvPr id="16" name="object 13" descr="Beige rectangle">
            <a:extLst>
              <a:ext uri="{FF2B5EF4-FFF2-40B4-BE49-F238E27FC236}">
                <a16:creationId xmlns="" xmlns:a16="http://schemas.microsoft.com/office/drawing/2014/main"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676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Custom 30">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Custom 24">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45022061_Professional services marketing plan_SL_V1" id="{B214D568-CC3C-4109-877A-D7A12976D35F}" vid="{D425069E-A49A-4A86-9A62-1864F0635A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26FE2C-7640-4BF0-9D68-FDFD4151FD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118CE8-9293-4220-BA3B-5D353B13ABC9}">
  <ds:schemaRefs>
    <ds:schemaRef ds:uri="http://schemas.microsoft.com/office/infopath/2007/PartnerControls"/>
    <ds:schemaRef ds:uri="http://purl.org/dc/elements/1.1/"/>
    <ds:schemaRef ds:uri="http://www.w3.org/XML/1998/namespace"/>
    <ds:schemaRef ds:uri="71af3243-3dd4-4a8d-8c0d-dd76da1f02a5"/>
    <ds:schemaRef ds:uri="http://schemas.openxmlformats.org/package/2006/metadata/core-properties"/>
    <ds:schemaRef ds:uri="http://purl.org/dc/dcmitype/"/>
    <ds:schemaRef ds:uri="http://schemas.microsoft.com/office/2006/documentManagement/types"/>
    <ds:schemaRef ds:uri="16c05727-aa75-4e4a-9b5f-8a80a1165891"/>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A2DDA16B-F3AC-4A5B-9F5F-6F5A8F47A9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Professional services marketing plan</Template>
  <TotalTime>0</TotalTime>
  <Words>597</Words>
  <Application>Microsoft Macintosh PowerPoint</Application>
  <PresentationFormat>Widescreen</PresentationFormat>
  <Paragraphs>77</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vt:lpstr>
      <vt:lpstr>Calibri</vt:lpstr>
      <vt:lpstr>Gill Sans MT</vt:lpstr>
      <vt:lpstr>Office Theme</vt:lpstr>
      <vt:lpstr>FAMILIES WITH HOPE</vt:lpstr>
      <vt:lpstr>LESSON 6: REGRET AND FORGIVENESS</vt:lpstr>
      <vt:lpstr>LESSON 6: REGRET AND FORGIVENESS</vt:lpstr>
      <vt:lpstr>LESSON 6: REGRET AND FORGIVENESS</vt:lpstr>
      <vt:lpstr>LESSON 6: REGRET AND FORGIVENESS</vt:lpstr>
      <vt:lpstr>LESSON 6: REGRET AND FORGIVENESS</vt:lpstr>
      <vt:lpstr>LESSON 6: REGRET AND FORGIVENESS</vt:lpstr>
      <vt:lpstr>LESSON 6: REGRET AND FORGIVENESS</vt:lpstr>
      <vt:lpstr>LESSON 6: REGRET AND FORGIVENESS</vt:lpstr>
      <vt:lpstr>LESSON 6: REGRET AND FORGIVENESS</vt:lpstr>
      <vt:lpstr>LESSON 6: REGRET AND FORGIVENESS</vt:lpstr>
      <vt:lpstr>Let’s Comment …</vt:lpstr>
      <vt:lpstr>MY REACTION …</vt:lpstr>
      <vt:lpstr>PRAYER REQUESTS</vt:lpstr>
      <vt:lpstr>BLESSINGS TO YOUR FAMILY!</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2020-08-03T12:54:30Z</dcterms:created>
  <dcterms:modified xsi:type="dcterms:W3CDTF">2021-04-26T21:25:16Z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