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4"/>
  </p:sldMasterIdLst>
  <p:notesMasterIdLst>
    <p:notesMasterId r:id="rId22"/>
  </p:notesMasterIdLst>
  <p:handoutMasterIdLst>
    <p:handoutMasterId r:id="rId23"/>
  </p:handoutMasterIdLst>
  <p:sldIdLst>
    <p:sldId id="289" r:id="rId5"/>
    <p:sldId id="278" r:id="rId6"/>
    <p:sldId id="318" r:id="rId7"/>
    <p:sldId id="309" r:id="rId8"/>
    <p:sldId id="319" r:id="rId9"/>
    <p:sldId id="320" r:id="rId10"/>
    <p:sldId id="321" r:id="rId11"/>
    <p:sldId id="322" r:id="rId12"/>
    <p:sldId id="323" r:id="rId13"/>
    <p:sldId id="324" r:id="rId14"/>
    <p:sldId id="325" r:id="rId15"/>
    <p:sldId id="326" r:id="rId16"/>
    <p:sldId id="327" r:id="rId17"/>
    <p:sldId id="307" r:id="rId18"/>
    <p:sldId id="302" r:id="rId19"/>
    <p:sldId id="303" r:id="rId20"/>
    <p:sldId id="28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13"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0A2"/>
    <a:srgbClr val="404040"/>
  </p:clrMru>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6" autoAdjust="0"/>
    <p:restoredTop sz="94670"/>
  </p:normalViewPr>
  <p:slideViewPr>
    <p:cSldViewPr snapToGrid="0">
      <p:cViewPr varScale="1">
        <p:scale>
          <a:sx n="59" d="100"/>
          <a:sy n="59" d="100"/>
        </p:scale>
        <p:origin x="200" y="440"/>
      </p:cViewPr>
      <p:guideLst>
        <p:guide pos="3840"/>
        <p:guide orient="horz" pos="2160"/>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B3D6640C-F6A0-4351-856B-14836F234E6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FC280B7B-2795-4857-B84E-9C600536AE0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B120AE1-5DBC-4417-A73B-5F29B67C532C}" type="datetimeFigureOut">
              <a:rPr lang="en-US" smtClean="0"/>
              <a:t>4/26/21</a:t>
            </a:fld>
            <a:endParaRPr lang="en-US" dirty="0"/>
          </a:p>
        </p:txBody>
      </p:sp>
      <p:sp>
        <p:nvSpPr>
          <p:cNvPr id="4" name="Footer Placeholder 3">
            <a:extLst>
              <a:ext uri="{FF2B5EF4-FFF2-40B4-BE49-F238E27FC236}">
                <a16:creationId xmlns="" xmlns:a16="http://schemas.microsoft.com/office/drawing/2014/main" id="{96C3ACD6-6E00-4BE1-A684-34A6BD202E3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BA7F20A5-CEF2-4B11-A0A4-0F4BC0BD647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C822411-A9A9-4A09-A341-69C657AB42A1}" type="slidenum">
              <a:rPr lang="en-US" smtClean="0"/>
              <a:t>‹#›</a:t>
            </a:fld>
            <a:endParaRPr lang="en-US" dirty="0"/>
          </a:p>
        </p:txBody>
      </p:sp>
    </p:spTree>
    <p:extLst>
      <p:ext uri="{BB962C8B-B14F-4D97-AF65-F5344CB8AC3E}">
        <p14:creationId xmlns:p14="http://schemas.microsoft.com/office/powerpoint/2010/main" val="6558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16A9CD-5E57-4C86-B862-09CA519924BA}" type="datetimeFigureOut">
              <a:rPr lang="en-US" smtClean="0"/>
              <a:t>4/26/21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A004F4-F240-48F9-8AE1-486585C7F00D}" type="slidenum">
              <a:rPr lang="en-US" smtClean="0"/>
              <a:t>‹#›</a:t>
            </a:fld>
            <a:endParaRPr lang="en-US" dirty="0"/>
          </a:p>
        </p:txBody>
      </p:sp>
    </p:spTree>
    <p:extLst>
      <p:ext uri="{BB962C8B-B14F-4D97-AF65-F5344CB8AC3E}">
        <p14:creationId xmlns:p14="http://schemas.microsoft.com/office/powerpoint/2010/main" val="2154881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a:t>
            </a:fld>
            <a:endParaRPr lang="en-US" dirty="0"/>
          </a:p>
        </p:txBody>
      </p:sp>
    </p:spTree>
    <p:extLst>
      <p:ext uri="{BB962C8B-B14F-4D97-AF65-F5344CB8AC3E}">
        <p14:creationId xmlns:p14="http://schemas.microsoft.com/office/powerpoint/2010/main" val="3140170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10</a:t>
            </a:fld>
            <a:endParaRPr lang="en-US" dirty="0"/>
          </a:p>
        </p:txBody>
      </p:sp>
    </p:spTree>
    <p:extLst>
      <p:ext uri="{BB962C8B-B14F-4D97-AF65-F5344CB8AC3E}">
        <p14:creationId xmlns:p14="http://schemas.microsoft.com/office/powerpoint/2010/main" val="133354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11</a:t>
            </a:fld>
            <a:endParaRPr lang="en-US" dirty="0"/>
          </a:p>
        </p:txBody>
      </p:sp>
    </p:spTree>
    <p:extLst>
      <p:ext uri="{BB962C8B-B14F-4D97-AF65-F5344CB8AC3E}">
        <p14:creationId xmlns:p14="http://schemas.microsoft.com/office/powerpoint/2010/main" val="719425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12</a:t>
            </a:fld>
            <a:endParaRPr lang="en-US" dirty="0"/>
          </a:p>
        </p:txBody>
      </p:sp>
    </p:spTree>
    <p:extLst>
      <p:ext uri="{BB962C8B-B14F-4D97-AF65-F5344CB8AC3E}">
        <p14:creationId xmlns:p14="http://schemas.microsoft.com/office/powerpoint/2010/main" val="24891110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13</a:t>
            </a:fld>
            <a:endParaRPr lang="en-US" dirty="0"/>
          </a:p>
        </p:txBody>
      </p:sp>
    </p:spTree>
    <p:extLst>
      <p:ext uri="{BB962C8B-B14F-4D97-AF65-F5344CB8AC3E}">
        <p14:creationId xmlns:p14="http://schemas.microsoft.com/office/powerpoint/2010/main" val="274172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14</a:t>
            </a:fld>
            <a:endParaRPr lang="en-US" dirty="0"/>
          </a:p>
        </p:txBody>
      </p:sp>
    </p:spTree>
    <p:extLst>
      <p:ext uri="{BB962C8B-B14F-4D97-AF65-F5344CB8AC3E}">
        <p14:creationId xmlns:p14="http://schemas.microsoft.com/office/powerpoint/2010/main" val="2215363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15</a:t>
            </a:fld>
            <a:endParaRPr lang="en-US" dirty="0"/>
          </a:p>
        </p:txBody>
      </p:sp>
    </p:spTree>
    <p:extLst>
      <p:ext uri="{BB962C8B-B14F-4D97-AF65-F5344CB8AC3E}">
        <p14:creationId xmlns:p14="http://schemas.microsoft.com/office/powerpoint/2010/main" val="30708633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16</a:t>
            </a:fld>
            <a:endParaRPr lang="en-US" dirty="0"/>
          </a:p>
        </p:txBody>
      </p:sp>
    </p:spTree>
    <p:extLst>
      <p:ext uri="{BB962C8B-B14F-4D97-AF65-F5344CB8AC3E}">
        <p14:creationId xmlns:p14="http://schemas.microsoft.com/office/powerpoint/2010/main" val="37076016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17</a:t>
            </a:fld>
            <a:endParaRPr lang="en-US" dirty="0"/>
          </a:p>
        </p:txBody>
      </p:sp>
    </p:spTree>
    <p:extLst>
      <p:ext uri="{BB962C8B-B14F-4D97-AF65-F5344CB8AC3E}">
        <p14:creationId xmlns:p14="http://schemas.microsoft.com/office/powerpoint/2010/main" val="2263866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2</a:t>
            </a:fld>
            <a:endParaRPr lang="en-US" dirty="0"/>
          </a:p>
        </p:txBody>
      </p:sp>
    </p:spTree>
    <p:extLst>
      <p:ext uri="{BB962C8B-B14F-4D97-AF65-F5344CB8AC3E}">
        <p14:creationId xmlns:p14="http://schemas.microsoft.com/office/powerpoint/2010/main" val="2089699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3</a:t>
            </a:fld>
            <a:endParaRPr lang="en-US" dirty="0"/>
          </a:p>
        </p:txBody>
      </p:sp>
    </p:spTree>
    <p:extLst>
      <p:ext uri="{BB962C8B-B14F-4D97-AF65-F5344CB8AC3E}">
        <p14:creationId xmlns:p14="http://schemas.microsoft.com/office/powerpoint/2010/main" val="3890724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4</a:t>
            </a:fld>
            <a:endParaRPr lang="en-US" dirty="0"/>
          </a:p>
        </p:txBody>
      </p:sp>
    </p:spTree>
    <p:extLst>
      <p:ext uri="{BB962C8B-B14F-4D97-AF65-F5344CB8AC3E}">
        <p14:creationId xmlns:p14="http://schemas.microsoft.com/office/powerpoint/2010/main" val="250863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5</a:t>
            </a:fld>
            <a:endParaRPr lang="en-US" dirty="0"/>
          </a:p>
        </p:txBody>
      </p:sp>
    </p:spTree>
    <p:extLst>
      <p:ext uri="{BB962C8B-B14F-4D97-AF65-F5344CB8AC3E}">
        <p14:creationId xmlns:p14="http://schemas.microsoft.com/office/powerpoint/2010/main" val="1190539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6</a:t>
            </a:fld>
            <a:endParaRPr lang="en-US" dirty="0"/>
          </a:p>
        </p:txBody>
      </p:sp>
    </p:spTree>
    <p:extLst>
      <p:ext uri="{BB962C8B-B14F-4D97-AF65-F5344CB8AC3E}">
        <p14:creationId xmlns:p14="http://schemas.microsoft.com/office/powerpoint/2010/main" val="1832688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7</a:t>
            </a:fld>
            <a:endParaRPr lang="en-US" dirty="0"/>
          </a:p>
        </p:txBody>
      </p:sp>
    </p:spTree>
    <p:extLst>
      <p:ext uri="{BB962C8B-B14F-4D97-AF65-F5344CB8AC3E}">
        <p14:creationId xmlns:p14="http://schemas.microsoft.com/office/powerpoint/2010/main" val="3928896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8</a:t>
            </a:fld>
            <a:endParaRPr lang="en-US" dirty="0"/>
          </a:p>
        </p:txBody>
      </p:sp>
    </p:spTree>
    <p:extLst>
      <p:ext uri="{BB962C8B-B14F-4D97-AF65-F5344CB8AC3E}">
        <p14:creationId xmlns:p14="http://schemas.microsoft.com/office/powerpoint/2010/main" val="3485694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9</a:t>
            </a:fld>
            <a:endParaRPr lang="en-US" dirty="0"/>
          </a:p>
        </p:txBody>
      </p:sp>
    </p:spTree>
    <p:extLst>
      <p:ext uri="{BB962C8B-B14F-4D97-AF65-F5344CB8AC3E}">
        <p14:creationId xmlns:p14="http://schemas.microsoft.com/office/powerpoint/2010/main" val="2067602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97D165-49B0-44FF-A267-367F5A6EE306}"/>
              </a:ext>
            </a:extLst>
          </p:cNvPr>
          <p:cNvSpPr>
            <a:spLocks noGrp="1"/>
          </p:cNvSpPr>
          <p:nvPr>
            <p:ph type="ctrTitle"/>
          </p:nvPr>
        </p:nvSpPr>
        <p:spPr>
          <a:xfrm>
            <a:off x="1524000" y="2039514"/>
            <a:ext cx="9144000" cy="2128049"/>
          </a:xfrm>
        </p:spPr>
        <p:txBody>
          <a:bodyPr anchor="b"/>
          <a:lstStyle>
            <a:lvl1pPr algn="ctr">
              <a:lnSpc>
                <a:spcPct val="125000"/>
              </a:lnSpc>
              <a:defRPr sz="6000">
                <a:solidFill>
                  <a:schemeClr val="bg1"/>
                </a:solidFill>
              </a:defRPr>
            </a:lvl1pPr>
          </a:lstStyle>
          <a:p>
            <a:r>
              <a:rPr lang="en-US" noProof="0"/>
              <a:t>Click to edit Master title style</a:t>
            </a:r>
          </a:p>
        </p:txBody>
      </p:sp>
      <p:sp>
        <p:nvSpPr>
          <p:cNvPr id="3" name="Subtitle 2">
            <a:extLst>
              <a:ext uri="{FF2B5EF4-FFF2-40B4-BE49-F238E27FC236}">
                <a16:creationId xmlns="" xmlns:a16="http://schemas.microsoft.com/office/drawing/2014/main" id="{56B52800-74D6-4A78-AC9B-8E737A1A3B0D}"/>
              </a:ext>
            </a:extLst>
          </p:cNvPr>
          <p:cNvSpPr>
            <a:spLocks noGrp="1"/>
          </p:cNvSpPr>
          <p:nvPr>
            <p:ph type="subTitle" idx="1"/>
          </p:nvPr>
        </p:nvSpPr>
        <p:spPr>
          <a:xfrm>
            <a:off x="1524000" y="4221162"/>
            <a:ext cx="9144000" cy="882001"/>
          </a:xfrm>
          <a:solidFill>
            <a:schemeClr val="accent2">
              <a:alpha val="90000"/>
            </a:schemeClr>
          </a:solidFill>
        </p:spPr>
        <p:txBody>
          <a:bodyPr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en-US" sz="2500" b="1" i="1" kern="1200" spc="65" dirty="0">
                <a:solidFill>
                  <a:schemeClr val="accent1"/>
                </a:solidFill>
                <a:latin typeface="Arial"/>
                <a:ea typeface="+mn-ea"/>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 xmlns:a16="http://schemas.microsoft.com/office/drawing/2014/main" id="{88B91F7B-C4AF-4FC6-A6BE-657DEF6D5358}"/>
              </a:ext>
            </a:extLst>
          </p:cNvPr>
          <p:cNvSpPr>
            <a:spLocks noGrp="1"/>
          </p:cNvSpPr>
          <p:nvPr>
            <p:ph type="dt" sz="half" idx="10"/>
          </p:nvPr>
        </p:nvSpPr>
        <p:spPr/>
        <p:txBody>
          <a:bodyPr/>
          <a:lstStyle/>
          <a:p>
            <a:fld id="{8DA08ED5-AEFE-4443-9040-726EF6690995}" type="datetime1">
              <a:rPr lang="en-US" smtClean="0"/>
              <a:t>4/26/21</a:t>
            </a:fld>
            <a:endParaRPr lang="en-US" dirty="0"/>
          </a:p>
        </p:txBody>
      </p:sp>
      <p:sp>
        <p:nvSpPr>
          <p:cNvPr id="5" name="Footer Placeholder 4">
            <a:extLst>
              <a:ext uri="{FF2B5EF4-FFF2-40B4-BE49-F238E27FC236}">
                <a16:creationId xmlns="" xmlns:a16="http://schemas.microsoft.com/office/drawing/2014/main" id="{5BED32F8-B0C7-4332-B0A5-BC19DD8C4C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B0030946-D0C7-4F78-94B0-427DAA6D5CB0}"/>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218950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Picture with Three Sections">
    <p:spTree>
      <p:nvGrpSpPr>
        <p:cNvPr id="1" name=""/>
        <p:cNvGrpSpPr/>
        <p:nvPr/>
      </p:nvGrpSpPr>
      <p:grpSpPr>
        <a:xfrm>
          <a:off x="0" y="0"/>
          <a:ext cx="0" cy="0"/>
          <a:chOff x="0" y="0"/>
          <a:chExt cx="0" cy="0"/>
        </a:xfrm>
      </p:grpSpPr>
      <p:sp>
        <p:nvSpPr>
          <p:cNvPr id="8" name="object 3">
            <a:extLst>
              <a:ext uri="{FF2B5EF4-FFF2-40B4-BE49-F238E27FC236}">
                <a16:creationId xmlns="" xmlns:a16="http://schemas.microsoft.com/office/drawing/2014/main" id="{29F16048-FF4E-41B1-B3D4-0FB210A70DF2}"/>
              </a:ext>
            </a:extLst>
          </p:cNvPr>
          <p:cNvSpPr/>
          <p:nvPr userDrawn="1"/>
        </p:nvSpPr>
        <p:spPr>
          <a:xfrm>
            <a:off x="5294630" y="0"/>
            <a:ext cx="6897370" cy="6858000"/>
          </a:xfrm>
          <a:custGeom>
            <a:avLst/>
            <a:gdLst/>
            <a:ahLst/>
            <a:cxnLst/>
            <a:rect l="l" t="t" r="r" b="b"/>
            <a:pathLst>
              <a:path w="6897370" h="6858000">
                <a:moveTo>
                  <a:pt x="0" y="6858000"/>
                </a:moveTo>
                <a:lnTo>
                  <a:pt x="6896900" y="6858000"/>
                </a:lnTo>
                <a:lnTo>
                  <a:pt x="6896900" y="0"/>
                </a:lnTo>
                <a:lnTo>
                  <a:pt x="0" y="0"/>
                </a:lnTo>
                <a:lnTo>
                  <a:pt x="0" y="6858000"/>
                </a:lnTo>
                <a:close/>
              </a:path>
            </a:pathLst>
          </a:custGeom>
          <a:solidFill>
            <a:schemeClr val="accent2"/>
          </a:solidFill>
        </p:spPr>
        <p:txBody>
          <a:bodyPr wrap="square" lIns="0" tIns="0" rIns="0" bIns="0" rtlCol="0"/>
          <a:lstStyle/>
          <a:p>
            <a:endParaRPr lang="en-US" noProof="0" dirty="0"/>
          </a:p>
        </p:txBody>
      </p:sp>
      <p:sp>
        <p:nvSpPr>
          <p:cNvPr id="11" name="Oval 10">
            <a:extLst>
              <a:ext uri="{FF2B5EF4-FFF2-40B4-BE49-F238E27FC236}">
                <a16:creationId xmlns="" xmlns:a16="http://schemas.microsoft.com/office/drawing/2014/main" id="{98AB8B54-69CD-4C57-8DBB-02A0E09851DD}"/>
              </a:ext>
            </a:extLst>
          </p:cNvPr>
          <p:cNvSpPr/>
          <p:nvPr userDrawn="1"/>
        </p:nvSpPr>
        <p:spPr>
          <a:xfrm>
            <a:off x="11562237" y="6227432"/>
            <a:ext cx="266400" cy="266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4690E0AA-5363-4861-AB6B-0E4D34D74B92}"/>
              </a:ext>
            </a:extLst>
          </p:cNvPr>
          <p:cNvSpPr>
            <a:spLocks noGrp="1"/>
          </p:cNvSpPr>
          <p:nvPr>
            <p:ph type="title"/>
          </p:nvPr>
        </p:nvSpPr>
        <p:spPr>
          <a:xfrm>
            <a:off x="839788" y="417362"/>
            <a:ext cx="3932237" cy="1302111"/>
          </a:xfrm>
        </p:spPr>
        <p:txBody>
          <a:bodyPr anchor="b"/>
          <a:lstStyle>
            <a:lvl1pPr>
              <a:defRPr sz="3200"/>
            </a:lvl1pPr>
          </a:lstStyle>
          <a:p>
            <a:r>
              <a:rPr lang="en-US"/>
              <a:t>Click to edit Master title style</a:t>
            </a:r>
          </a:p>
        </p:txBody>
      </p:sp>
      <p:sp>
        <p:nvSpPr>
          <p:cNvPr id="4" name="Text Placeholder 3">
            <a:extLst>
              <a:ext uri="{FF2B5EF4-FFF2-40B4-BE49-F238E27FC236}">
                <a16:creationId xmlns="" xmlns:a16="http://schemas.microsoft.com/office/drawing/2014/main" id="{EA79774D-36EB-4201-B1AC-922DD2E06640}"/>
              </a:ext>
            </a:extLst>
          </p:cNvPr>
          <p:cNvSpPr>
            <a:spLocks noGrp="1"/>
          </p:cNvSpPr>
          <p:nvPr>
            <p:ph type="body" sz="half" idx="2"/>
          </p:nvPr>
        </p:nvSpPr>
        <p:spPr>
          <a:xfrm>
            <a:off x="7294251" y="1192697"/>
            <a:ext cx="4057961" cy="1431234"/>
          </a:xfrm>
        </p:spPr>
        <p:txBody>
          <a:bodyPr/>
          <a:lstStyle>
            <a:lvl1pPr marL="0" indent="0">
              <a:buNone/>
              <a:defRPr sz="1600">
                <a:solidFill>
                  <a:schemeClr val="bg2">
                    <a:lumMod val="40000"/>
                    <a:lumOff val="6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CAD1E234-1CB2-41A0-B40D-7E7F160CBA11}"/>
              </a:ext>
            </a:extLst>
          </p:cNvPr>
          <p:cNvSpPr>
            <a:spLocks noGrp="1"/>
          </p:cNvSpPr>
          <p:nvPr>
            <p:ph type="dt" sz="half" idx="10"/>
          </p:nvPr>
        </p:nvSpPr>
        <p:spPr/>
        <p:txBody>
          <a:bodyPr/>
          <a:lstStyle/>
          <a:p>
            <a:fld id="{8C6D634D-0427-413D-A0D0-098959D06FEF}" type="datetime1">
              <a:rPr lang="en-US" smtClean="0"/>
              <a:t>4/26/21</a:t>
            </a:fld>
            <a:endParaRPr lang="en-US" dirty="0"/>
          </a:p>
        </p:txBody>
      </p:sp>
      <p:sp>
        <p:nvSpPr>
          <p:cNvPr id="6" name="Footer Placeholder 5">
            <a:extLst>
              <a:ext uri="{FF2B5EF4-FFF2-40B4-BE49-F238E27FC236}">
                <a16:creationId xmlns="" xmlns:a16="http://schemas.microsoft.com/office/drawing/2014/main" id="{99FD472E-6334-4051-B4D9-6361A819F7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192384B9-6290-4070-B7D1-A105B27F0CB0}"/>
              </a:ext>
            </a:extLst>
          </p:cNvPr>
          <p:cNvSpPr>
            <a:spLocks noGrp="1"/>
          </p:cNvSpPr>
          <p:nvPr>
            <p:ph type="sldNum" sz="quarter" idx="12"/>
          </p:nvPr>
        </p:nvSpPr>
        <p:spPr/>
        <p:txBody>
          <a:bodyPr/>
          <a:lstStyle/>
          <a:p>
            <a:fld id="{82EE24B5-652C-4DB5-B7C3-B5BBEC1280B1}" type="slidenum">
              <a:rPr lang="en-US" smtClean="0"/>
              <a:t>‹#›</a:t>
            </a:fld>
            <a:endParaRPr lang="en-US" dirty="0"/>
          </a:p>
        </p:txBody>
      </p:sp>
      <p:sp>
        <p:nvSpPr>
          <p:cNvPr id="9" name="object 2">
            <a:extLst>
              <a:ext uri="{FF2B5EF4-FFF2-40B4-BE49-F238E27FC236}">
                <a16:creationId xmlns="" xmlns:a16="http://schemas.microsoft.com/office/drawing/2014/main" id="{9337951D-6DB6-4713-9200-E8513CDEB6B3}"/>
              </a:ext>
            </a:extLst>
          </p:cNvPr>
          <p:cNvSpPr/>
          <p:nvPr userDrawn="1"/>
        </p:nvSpPr>
        <p:spPr>
          <a:xfrm>
            <a:off x="0" y="2430411"/>
            <a:ext cx="3625850" cy="3438525"/>
          </a:xfrm>
          <a:custGeom>
            <a:avLst/>
            <a:gdLst/>
            <a:ahLst/>
            <a:cxnLst/>
            <a:rect l="l" t="t" r="r" b="b"/>
            <a:pathLst>
              <a:path w="3625850" h="3438525">
                <a:moveTo>
                  <a:pt x="0" y="3438486"/>
                </a:moveTo>
                <a:lnTo>
                  <a:pt x="3625596" y="3438486"/>
                </a:lnTo>
                <a:lnTo>
                  <a:pt x="3625596" y="0"/>
                </a:lnTo>
                <a:lnTo>
                  <a:pt x="0" y="0"/>
                </a:lnTo>
                <a:lnTo>
                  <a:pt x="0" y="3438486"/>
                </a:lnTo>
                <a:close/>
              </a:path>
            </a:pathLst>
          </a:custGeom>
          <a:solidFill>
            <a:schemeClr val="accent1"/>
          </a:solidFill>
        </p:spPr>
        <p:txBody>
          <a:bodyPr wrap="square" lIns="0" tIns="0" rIns="0" bIns="0" rtlCol="0"/>
          <a:lstStyle/>
          <a:p>
            <a:endParaRPr lang="en-US" noProof="0" dirty="0"/>
          </a:p>
        </p:txBody>
      </p:sp>
      <p:sp>
        <p:nvSpPr>
          <p:cNvPr id="3" name="Picture Placeholder 2">
            <a:extLst>
              <a:ext uri="{FF2B5EF4-FFF2-40B4-BE49-F238E27FC236}">
                <a16:creationId xmlns="" xmlns:a16="http://schemas.microsoft.com/office/drawing/2014/main" id="{8D44B7CE-2038-4CCA-AA8A-D03DE5FD956E}"/>
              </a:ext>
            </a:extLst>
          </p:cNvPr>
          <p:cNvSpPr>
            <a:spLocks noGrp="1"/>
          </p:cNvSpPr>
          <p:nvPr>
            <p:ph type="pic" idx="1"/>
          </p:nvPr>
        </p:nvSpPr>
        <p:spPr>
          <a:xfrm>
            <a:off x="0" y="2781223"/>
            <a:ext cx="6040800" cy="2736901"/>
          </a:xfrm>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2" name="Picture Placeholder 28">
            <a:extLst>
              <a:ext uri="{FF2B5EF4-FFF2-40B4-BE49-F238E27FC236}">
                <a16:creationId xmlns="" xmlns:a16="http://schemas.microsoft.com/office/drawing/2014/main" id="{2EB2F967-97B6-4CA8-B3E7-5FF7CA2BDD8C}"/>
              </a:ext>
            </a:extLst>
          </p:cNvPr>
          <p:cNvSpPr>
            <a:spLocks noGrp="1"/>
          </p:cNvSpPr>
          <p:nvPr>
            <p:ph type="pic" sz="quarter" idx="19"/>
          </p:nvPr>
        </p:nvSpPr>
        <p:spPr>
          <a:xfrm>
            <a:off x="6586106" y="1188012"/>
            <a:ext cx="376237" cy="376237"/>
          </a:xfrm>
        </p:spPr>
        <p:txBody>
          <a:bodyPr>
            <a:normAutofit/>
          </a:bodyPr>
          <a:lstStyle>
            <a:lvl1pPr marL="0" indent="0" algn="ctr">
              <a:buNone/>
              <a:defRPr sz="400"/>
            </a:lvl1pPr>
          </a:lstStyle>
          <a:p>
            <a:r>
              <a:rPr lang="en-US"/>
              <a:t>Click icon to add picture</a:t>
            </a:r>
            <a:endParaRPr lang="en-US" dirty="0"/>
          </a:p>
        </p:txBody>
      </p:sp>
      <p:sp>
        <p:nvSpPr>
          <p:cNvPr id="13" name="Picture Placeholder 28">
            <a:extLst>
              <a:ext uri="{FF2B5EF4-FFF2-40B4-BE49-F238E27FC236}">
                <a16:creationId xmlns="" xmlns:a16="http://schemas.microsoft.com/office/drawing/2014/main" id="{5E78E133-FE09-456A-8463-9EFAC6ADE26B}"/>
              </a:ext>
            </a:extLst>
          </p:cNvPr>
          <p:cNvSpPr>
            <a:spLocks noGrp="1"/>
          </p:cNvSpPr>
          <p:nvPr>
            <p:ph type="pic" sz="quarter" idx="22"/>
          </p:nvPr>
        </p:nvSpPr>
        <p:spPr>
          <a:xfrm>
            <a:off x="6586106" y="2878015"/>
            <a:ext cx="376237" cy="376237"/>
          </a:xfrm>
        </p:spPr>
        <p:txBody>
          <a:bodyPr>
            <a:normAutofit/>
          </a:bodyPr>
          <a:lstStyle>
            <a:lvl1pPr marL="0" indent="0" algn="ctr">
              <a:buNone/>
              <a:defRPr sz="400"/>
            </a:lvl1pPr>
          </a:lstStyle>
          <a:p>
            <a:r>
              <a:rPr lang="en-US"/>
              <a:t>Click icon to add picture</a:t>
            </a:r>
            <a:endParaRPr lang="en-US" dirty="0"/>
          </a:p>
        </p:txBody>
      </p:sp>
      <p:sp>
        <p:nvSpPr>
          <p:cNvPr id="14" name="Text Placeholder 3">
            <a:extLst>
              <a:ext uri="{FF2B5EF4-FFF2-40B4-BE49-F238E27FC236}">
                <a16:creationId xmlns="" xmlns:a16="http://schemas.microsoft.com/office/drawing/2014/main" id="{7F0C3496-EA4B-43E5-9704-968F80A8552C}"/>
              </a:ext>
            </a:extLst>
          </p:cNvPr>
          <p:cNvSpPr>
            <a:spLocks noGrp="1"/>
          </p:cNvSpPr>
          <p:nvPr>
            <p:ph type="body" sz="half" idx="23"/>
          </p:nvPr>
        </p:nvSpPr>
        <p:spPr>
          <a:xfrm>
            <a:off x="7294250" y="2880357"/>
            <a:ext cx="4057961" cy="1431234"/>
          </a:xfrm>
        </p:spPr>
        <p:txBody>
          <a:bodyPr/>
          <a:lstStyle>
            <a:lvl1pPr marL="0" indent="0">
              <a:buNone/>
              <a:defRPr sz="1600">
                <a:solidFill>
                  <a:schemeClr val="bg2">
                    <a:lumMod val="40000"/>
                    <a:lumOff val="6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5" name="Picture Placeholder 28">
            <a:extLst>
              <a:ext uri="{FF2B5EF4-FFF2-40B4-BE49-F238E27FC236}">
                <a16:creationId xmlns="" xmlns:a16="http://schemas.microsoft.com/office/drawing/2014/main" id="{13414E14-9FEB-40F8-AE6E-319637A8F1CB}"/>
              </a:ext>
            </a:extLst>
          </p:cNvPr>
          <p:cNvSpPr>
            <a:spLocks noGrp="1"/>
          </p:cNvSpPr>
          <p:nvPr>
            <p:ph type="pic" sz="quarter" idx="24"/>
          </p:nvPr>
        </p:nvSpPr>
        <p:spPr>
          <a:xfrm>
            <a:off x="6586106" y="4568018"/>
            <a:ext cx="376237" cy="376237"/>
          </a:xfrm>
        </p:spPr>
        <p:txBody>
          <a:bodyPr>
            <a:normAutofit/>
          </a:bodyPr>
          <a:lstStyle>
            <a:lvl1pPr marL="0" indent="0" algn="ctr">
              <a:buNone/>
              <a:defRPr sz="400"/>
            </a:lvl1pPr>
          </a:lstStyle>
          <a:p>
            <a:r>
              <a:rPr lang="en-US"/>
              <a:t>Click icon to add picture</a:t>
            </a:r>
            <a:endParaRPr lang="en-US" dirty="0"/>
          </a:p>
        </p:txBody>
      </p:sp>
      <p:sp>
        <p:nvSpPr>
          <p:cNvPr id="16" name="Text Placeholder 3">
            <a:extLst>
              <a:ext uri="{FF2B5EF4-FFF2-40B4-BE49-F238E27FC236}">
                <a16:creationId xmlns="" xmlns:a16="http://schemas.microsoft.com/office/drawing/2014/main" id="{8EC97C88-8B4C-4665-845B-95CE8F237779}"/>
              </a:ext>
            </a:extLst>
          </p:cNvPr>
          <p:cNvSpPr>
            <a:spLocks noGrp="1"/>
          </p:cNvSpPr>
          <p:nvPr>
            <p:ph type="body" sz="half" idx="25"/>
          </p:nvPr>
        </p:nvSpPr>
        <p:spPr>
          <a:xfrm>
            <a:off x="7294250" y="4568018"/>
            <a:ext cx="4057961" cy="1431234"/>
          </a:xfrm>
        </p:spPr>
        <p:txBody>
          <a:bodyPr/>
          <a:lstStyle>
            <a:lvl1pPr marL="0" indent="0">
              <a:buNone/>
              <a:defRPr sz="1600">
                <a:solidFill>
                  <a:schemeClr val="bg2">
                    <a:lumMod val="40000"/>
                    <a:lumOff val="6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56490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211141-A77D-4E0E-8CAF-4CD3B279937B}"/>
              </a:ext>
            </a:extLst>
          </p:cNvPr>
          <p:cNvSpPr>
            <a:spLocks noGrp="1"/>
          </p:cNvSpPr>
          <p:nvPr>
            <p:ph type="title"/>
          </p:nvPr>
        </p:nvSpPr>
        <p:spPr/>
        <p:txBody>
          <a:bodyPr/>
          <a:lstStyle/>
          <a:p>
            <a:r>
              <a:rPr lang="en-US" noProof="0"/>
              <a:t>Click to edit Master title style</a:t>
            </a:r>
          </a:p>
        </p:txBody>
      </p:sp>
      <p:sp>
        <p:nvSpPr>
          <p:cNvPr id="3" name="Content Placeholder 2">
            <a:extLst>
              <a:ext uri="{FF2B5EF4-FFF2-40B4-BE49-F238E27FC236}">
                <a16:creationId xmlns="" xmlns:a16="http://schemas.microsoft.com/office/drawing/2014/main" id="{017EFDE0-5A54-402A-B0C3-6BC0BB739C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A2825AD-4585-4E37-A076-3D0070C9300C}"/>
              </a:ext>
            </a:extLst>
          </p:cNvPr>
          <p:cNvSpPr>
            <a:spLocks noGrp="1"/>
          </p:cNvSpPr>
          <p:nvPr>
            <p:ph type="dt" sz="half" idx="10"/>
          </p:nvPr>
        </p:nvSpPr>
        <p:spPr/>
        <p:txBody>
          <a:bodyPr/>
          <a:lstStyle/>
          <a:p>
            <a:fld id="{0312561F-7E45-400C-8758-912CDFE9410A}" type="datetime1">
              <a:rPr lang="en-US" smtClean="0"/>
              <a:t>4/26/21</a:t>
            </a:fld>
            <a:endParaRPr lang="en-US" dirty="0"/>
          </a:p>
        </p:txBody>
      </p:sp>
      <p:sp>
        <p:nvSpPr>
          <p:cNvPr id="5" name="Footer Placeholder 4">
            <a:extLst>
              <a:ext uri="{FF2B5EF4-FFF2-40B4-BE49-F238E27FC236}">
                <a16:creationId xmlns="" xmlns:a16="http://schemas.microsoft.com/office/drawing/2014/main" id="{512064AD-EDC3-4B13-8CD6-49EB60099ED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7890FD1E-16F6-49B1-A938-8CE601ED7AFC}"/>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3325465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9FA988-92AD-48D7-890A-AA0540961D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EAA999FA-A189-41DB-9CFC-D1356C5343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B24D83DC-20E7-4B71-9794-36FC33B1BA03}"/>
              </a:ext>
            </a:extLst>
          </p:cNvPr>
          <p:cNvSpPr>
            <a:spLocks noGrp="1"/>
          </p:cNvSpPr>
          <p:nvPr>
            <p:ph type="dt" sz="half" idx="10"/>
          </p:nvPr>
        </p:nvSpPr>
        <p:spPr/>
        <p:txBody>
          <a:bodyPr/>
          <a:lstStyle/>
          <a:p>
            <a:fld id="{85E24BC7-4CDB-41D7-81AF-9CE8473FF4B8}" type="datetime1">
              <a:rPr lang="en-US" smtClean="0"/>
              <a:t>4/26/21</a:t>
            </a:fld>
            <a:endParaRPr lang="en-US" dirty="0"/>
          </a:p>
        </p:txBody>
      </p:sp>
      <p:sp>
        <p:nvSpPr>
          <p:cNvPr id="5" name="Footer Placeholder 4">
            <a:extLst>
              <a:ext uri="{FF2B5EF4-FFF2-40B4-BE49-F238E27FC236}">
                <a16:creationId xmlns="" xmlns:a16="http://schemas.microsoft.com/office/drawing/2014/main" id="{44E7D103-1290-4592-B37C-19C9C9DBEA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15955B1B-4A5C-42C7-99A5-B8217736F178}"/>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193320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Placeholder 6">
            <a:extLst>
              <a:ext uri="{FF2B5EF4-FFF2-40B4-BE49-F238E27FC236}">
                <a16:creationId xmlns="" xmlns:a16="http://schemas.microsoft.com/office/drawing/2014/main" id="{4E60EB58-EF7E-435A-8B07-B5BCF3AF119F}"/>
              </a:ext>
            </a:extLst>
          </p:cNvPr>
          <p:cNvSpPr>
            <a:spLocks noGrp="1"/>
          </p:cNvSpPr>
          <p:nvPr>
            <p:ph type="sldNum" sz="quarter" idx="12"/>
          </p:nvPr>
        </p:nvSpPr>
        <p:spPr/>
        <p:txBody>
          <a:bodyPr/>
          <a:lstStyle/>
          <a:p>
            <a:fld id="{82EE24B5-652C-4DB5-B7C3-B5BBEC1280B1}" type="slidenum">
              <a:rPr lang="en-US" smtClean="0"/>
              <a:t>‹#›</a:t>
            </a:fld>
            <a:endParaRPr lang="en-US" dirty="0"/>
          </a:p>
        </p:txBody>
      </p:sp>
      <p:sp>
        <p:nvSpPr>
          <p:cNvPr id="2" name="Title 1">
            <a:extLst>
              <a:ext uri="{FF2B5EF4-FFF2-40B4-BE49-F238E27FC236}">
                <a16:creationId xmlns="" xmlns:a16="http://schemas.microsoft.com/office/drawing/2014/main" id="{E7F76098-6FA1-470A-BEF4-E4B0AC75E8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4B647ABC-6745-43B6-8A64-6E191BD65CA2}"/>
              </a:ext>
            </a:extLst>
          </p:cNvPr>
          <p:cNvSpPr>
            <a:spLocks noGrp="1"/>
          </p:cNvSpPr>
          <p:nvPr>
            <p:ph sz="half" idx="1"/>
          </p:nvPr>
        </p:nvSpPr>
        <p:spPr>
          <a:xfrm>
            <a:off x="838200" y="1825625"/>
            <a:ext cx="5181600"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a:extLst>
              <a:ext uri="{FF2B5EF4-FFF2-40B4-BE49-F238E27FC236}">
                <a16:creationId xmlns="" xmlns:a16="http://schemas.microsoft.com/office/drawing/2014/main" id="{E4387105-2538-4216-9A7E-445FA092F9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47F57DE0-C032-4FCC-9006-09C2C328A665}"/>
              </a:ext>
            </a:extLst>
          </p:cNvPr>
          <p:cNvSpPr>
            <a:spLocks noGrp="1"/>
          </p:cNvSpPr>
          <p:nvPr>
            <p:ph type="dt" sz="half" idx="10"/>
          </p:nvPr>
        </p:nvSpPr>
        <p:spPr/>
        <p:txBody>
          <a:bodyPr/>
          <a:lstStyle/>
          <a:p>
            <a:fld id="{397CD216-73DE-4B96-8E1B-BB64D86142BB}" type="datetime1">
              <a:rPr lang="en-US" smtClean="0"/>
              <a:t>4/26/21</a:t>
            </a:fld>
            <a:endParaRPr lang="en-US" dirty="0"/>
          </a:p>
        </p:txBody>
      </p:sp>
      <p:sp>
        <p:nvSpPr>
          <p:cNvPr id="6" name="Footer Placeholder 5">
            <a:extLst>
              <a:ext uri="{FF2B5EF4-FFF2-40B4-BE49-F238E27FC236}">
                <a16:creationId xmlns="" xmlns:a16="http://schemas.microsoft.com/office/drawing/2014/main" id="{90C776CB-2819-4488-9012-A6EA22079A47}"/>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25036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F43C73-1D0F-45F9-A7E4-E9D24EAFDE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D3B88E76-F6AB-4621-A9A6-20A81C5A3F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6A313FB9-6D6C-4F61-9E7A-76E686D06C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2A93A737-E48B-4909-BE04-F55B581032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D8F9958C-DB5F-444E-ACE8-73F5E0CA67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11D097D1-3052-4C1F-B573-CA25FFF6CCB5}"/>
              </a:ext>
            </a:extLst>
          </p:cNvPr>
          <p:cNvSpPr>
            <a:spLocks noGrp="1"/>
          </p:cNvSpPr>
          <p:nvPr>
            <p:ph type="dt" sz="half" idx="10"/>
          </p:nvPr>
        </p:nvSpPr>
        <p:spPr/>
        <p:txBody>
          <a:bodyPr/>
          <a:lstStyle/>
          <a:p>
            <a:fld id="{C6A5CD8C-7FEF-4E71-8EB9-D3BA6E2E3E9E}" type="datetime1">
              <a:rPr lang="en-US" smtClean="0"/>
              <a:t>4/26/21</a:t>
            </a:fld>
            <a:endParaRPr lang="en-US" dirty="0"/>
          </a:p>
        </p:txBody>
      </p:sp>
      <p:sp>
        <p:nvSpPr>
          <p:cNvPr id="8" name="Footer Placeholder 7">
            <a:extLst>
              <a:ext uri="{FF2B5EF4-FFF2-40B4-BE49-F238E27FC236}">
                <a16:creationId xmlns="" xmlns:a16="http://schemas.microsoft.com/office/drawing/2014/main" id="{F2607AC3-2220-4DDA-A22A-C404538FE48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 xmlns:a16="http://schemas.microsoft.com/office/drawing/2014/main" id="{6FD8DEB3-F122-4B42-9E12-F61189B878B2}"/>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4032769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789EF5-3FD9-4423-A9E8-B67B4E902E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030D7191-31B4-440E-A4E9-F412FA55824C}"/>
              </a:ext>
            </a:extLst>
          </p:cNvPr>
          <p:cNvSpPr>
            <a:spLocks noGrp="1"/>
          </p:cNvSpPr>
          <p:nvPr>
            <p:ph type="dt" sz="half" idx="10"/>
          </p:nvPr>
        </p:nvSpPr>
        <p:spPr/>
        <p:txBody>
          <a:bodyPr/>
          <a:lstStyle/>
          <a:p>
            <a:fld id="{4BE4379E-9B58-41EA-B928-5B1C8436A60E}" type="datetime1">
              <a:rPr lang="en-US" smtClean="0"/>
              <a:t>4/26/21</a:t>
            </a:fld>
            <a:endParaRPr lang="en-US" dirty="0"/>
          </a:p>
        </p:txBody>
      </p:sp>
      <p:sp>
        <p:nvSpPr>
          <p:cNvPr id="4" name="Footer Placeholder 3">
            <a:extLst>
              <a:ext uri="{FF2B5EF4-FFF2-40B4-BE49-F238E27FC236}">
                <a16:creationId xmlns="" xmlns:a16="http://schemas.microsoft.com/office/drawing/2014/main" id="{8EC85CB6-0880-4BF0-8E98-291E70C713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BE4A5E74-F26F-4C7A-BED1-6EE66C0B3A54}"/>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369190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F655C546-684A-45B9-8890-66DC55DF7D06}"/>
              </a:ext>
            </a:extLst>
          </p:cNvPr>
          <p:cNvSpPr>
            <a:spLocks noGrp="1"/>
          </p:cNvSpPr>
          <p:nvPr>
            <p:ph type="dt" sz="half" idx="10"/>
          </p:nvPr>
        </p:nvSpPr>
        <p:spPr/>
        <p:txBody>
          <a:bodyPr/>
          <a:lstStyle/>
          <a:p>
            <a:fld id="{40B0A371-51FE-4D99-BD87-6A650FCE519D}" type="datetime1">
              <a:rPr lang="en-US" smtClean="0"/>
              <a:t>4/26/21</a:t>
            </a:fld>
            <a:endParaRPr lang="en-US" dirty="0"/>
          </a:p>
        </p:txBody>
      </p:sp>
      <p:sp>
        <p:nvSpPr>
          <p:cNvPr id="3" name="Footer Placeholder 2">
            <a:extLst>
              <a:ext uri="{FF2B5EF4-FFF2-40B4-BE49-F238E27FC236}">
                <a16:creationId xmlns="" xmlns:a16="http://schemas.microsoft.com/office/drawing/2014/main" id="{4543EBDF-D696-42F7-B962-56F5FEE120C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 xmlns:a16="http://schemas.microsoft.com/office/drawing/2014/main" id="{6789D77E-1675-4F9D-9113-B274CB0E87FA}"/>
              </a:ext>
            </a:extLst>
          </p:cNvPr>
          <p:cNvSpPr>
            <a:spLocks noGrp="1"/>
          </p:cNvSpPr>
          <p:nvPr>
            <p:ph type="sldNum" sz="quarter" idx="12"/>
          </p:nvPr>
        </p:nvSpPr>
        <p:spPr/>
        <p:txBody>
          <a:bodyPr/>
          <a:lstStyle/>
          <a:p>
            <a:fld id="{82EE24B5-652C-4DB5-B7C3-B5BBEC1280B1}" type="slidenum">
              <a:rPr lang="en-US" noProof="0" smtClean="0"/>
              <a:t>‹#›</a:t>
            </a:fld>
            <a:endParaRPr lang="en-US" noProof="0"/>
          </a:p>
        </p:txBody>
      </p:sp>
    </p:spTree>
    <p:extLst>
      <p:ext uri="{BB962C8B-B14F-4D97-AF65-F5344CB8AC3E}">
        <p14:creationId xmlns:p14="http://schemas.microsoft.com/office/powerpoint/2010/main" val="27460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8E9C90-06AB-49B5-9970-F5791DE93A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EFFB0071-932D-4CA0-92FB-A6E75AC855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71C8D9F5-8B70-4BDD-9CB5-BBF87CF553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989DE91-7A80-4682-9D32-2CD41DEFB7B2}"/>
              </a:ext>
            </a:extLst>
          </p:cNvPr>
          <p:cNvSpPr>
            <a:spLocks noGrp="1"/>
          </p:cNvSpPr>
          <p:nvPr>
            <p:ph type="dt" sz="half" idx="10"/>
          </p:nvPr>
        </p:nvSpPr>
        <p:spPr/>
        <p:txBody>
          <a:bodyPr/>
          <a:lstStyle/>
          <a:p>
            <a:fld id="{5FCF8CFF-A1C0-4B6C-AA8D-BE72CB14468D}" type="datetime1">
              <a:rPr lang="en-US" smtClean="0"/>
              <a:t>4/26/21</a:t>
            </a:fld>
            <a:endParaRPr lang="en-US" dirty="0"/>
          </a:p>
        </p:txBody>
      </p:sp>
      <p:sp>
        <p:nvSpPr>
          <p:cNvPr id="6" name="Footer Placeholder 5">
            <a:extLst>
              <a:ext uri="{FF2B5EF4-FFF2-40B4-BE49-F238E27FC236}">
                <a16:creationId xmlns="" xmlns:a16="http://schemas.microsoft.com/office/drawing/2014/main" id="{7B9E2482-2E7D-4868-95A7-4A55B40FECE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1F4E84CF-C3E5-4475-84C7-21CBAC064B74}"/>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296262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90E0AA-5363-4861-AB6B-0E4D34D74B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8D44B7CE-2038-4CCA-AA8A-D03DE5FD95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 xmlns:a16="http://schemas.microsoft.com/office/drawing/2014/main" id="{EA79774D-36EB-4201-B1AC-922DD2E066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CAD1E234-1CB2-41A0-B40D-7E7F160CBA11}"/>
              </a:ext>
            </a:extLst>
          </p:cNvPr>
          <p:cNvSpPr>
            <a:spLocks noGrp="1"/>
          </p:cNvSpPr>
          <p:nvPr>
            <p:ph type="dt" sz="half" idx="10"/>
          </p:nvPr>
        </p:nvSpPr>
        <p:spPr/>
        <p:txBody>
          <a:bodyPr/>
          <a:lstStyle/>
          <a:p>
            <a:fld id="{8C6D634D-0427-413D-A0D0-098959D06FEF}" type="datetime1">
              <a:rPr lang="en-US" smtClean="0"/>
              <a:t>4/26/21</a:t>
            </a:fld>
            <a:endParaRPr lang="en-US" dirty="0"/>
          </a:p>
        </p:txBody>
      </p:sp>
      <p:sp>
        <p:nvSpPr>
          <p:cNvPr id="6" name="Footer Placeholder 5">
            <a:extLst>
              <a:ext uri="{FF2B5EF4-FFF2-40B4-BE49-F238E27FC236}">
                <a16:creationId xmlns="" xmlns:a16="http://schemas.microsoft.com/office/drawing/2014/main" id="{99FD472E-6334-4051-B4D9-6361A819F7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192384B9-6290-4070-B7D1-A105B27F0CB0}"/>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23674436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C9CEC732-0DE2-456B-92A1-84321C9BDC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 xmlns:a16="http://schemas.microsoft.com/office/drawing/2014/main" id="{DA816A5B-B156-4DC3-B18E-14F3E59A64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 xmlns:a16="http://schemas.microsoft.com/office/drawing/2014/main" id="{FDB0252E-67CD-4B33-849F-7B1449CF27D0}"/>
              </a:ext>
            </a:extLst>
          </p:cNvPr>
          <p:cNvSpPr>
            <a:spLocks noGrp="1"/>
          </p:cNvSpPr>
          <p:nvPr>
            <p:ph type="dt" sz="half" idx="2"/>
          </p:nvPr>
        </p:nvSpPr>
        <p:spPr>
          <a:xfrm>
            <a:off x="838200" y="617490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591E0-5367-4F2F-9C30-2087D79A846D}" type="datetime1">
              <a:rPr lang="en-US" noProof="0" smtClean="0"/>
              <a:t>4/26/21</a:t>
            </a:fld>
            <a:endParaRPr lang="en-US" noProof="0" dirty="0"/>
          </a:p>
        </p:txBody>
      </p:sp>
      <p:sp>
        <p:nvSpPr>
          <p:cNvPr id="5" name="Footer Placeholder 4">
            <a:extLst>
              <a:ext uri="{FF2B5EF4-FFF2-40B4-BE49-F238E27FC236}">
                <a16:creationId xmlns="" xmlns:a16="http://schemas.microsoft.com/office/drawing/2014/main" id="{DC620AD2-E3F8-48CB-8B72-B0945DF5348A}"/>
              </a:ext>
            </a:extLst>
          </p:cNvPr>
          <p:cNvSpPr>
            <a:spLocks noGrp="1"/>
          </p:cNvSpPr>
          <p:nvPr>
            <p:ph type="ftr" sz="quarter" idx="3"/>
          </p:nvPr>
        </p:nvSpPr>
        <p:spPr>
          <a:xfrm>
            <a:off x="4038600" y="617490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10" name="Oval 9">
            <a:extLst>
              <a:ext uri="{FF2B5EF4-FFF2-40B4-BE49-F238E27FC236}">
                <a16:creationId xmlns="" xmlns:a16="http://schemas.microsoft.com/office/drawing/2014/main" id="{5A5F3BCF-F6FD-4DFF-B0B4-9892C9389344}"/>
              </a:ext>
            </a:extLst>
          </p:cNvPr>
          <p:cNvSpPr/>
          <p:nvPr userDrawn="1"/>
        </p:nvSpPr>
        <p:spPr>
          <a:xfrm>
            <a:off x="11562237" y="6227432"/>
            <a:ext cx="266400" cy="266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a:extLst>
              <a:ext uri="{FF2B5EF4-FFF2-40B4-BE49-F238E27FC236}">
                <a16:creationId xmlns="" xmlns:a16="http://schemas.microsoft.com/office/drawing/2014/main" id="{D15DEFFD-817B-43EC-86F0-34DEA2BA5EEB}"/>
              </a:ext>
            </a:extLst>
          </p:cNvPr>
          <p:cNvSpPr>
            <a:spLocks noGrp="1"/>
          </p:cNvSpPr>
          <p:nvPr>
            <p:ph type="sldNum" sz="quarter" idx="4"/>
          </p:nvPr>
        </p:nvSpPr>
        <p:spPr>
          <a:xfrm>
            <a:off x="11468844" y="6174902"/>
            <a:ext cx="357116" cy="365125"/>
          </a:xfrm>
          <a:prstGeom prst="rect">
            <a:avLst/>
          </a:prstGeom>
        </p:spPr>
        <p:txBody>
          <a:bodyPr vert="horz" lIns="91440" tIns="45720" rIns="91440" bIns="45720" rtlCol="0" anchor="ctr"/>
          <a:lstStyle>
            <a:lvl1pPr algn="r">
              <a:defRPr sz="1000" i="1">
                <a:solidFill>
                  <a:schemeClr val="tx2">
                    <a:alpha val="70000"/>
                  </a:schemeClr>
                </a:solidFill>
              </a:defRPr>
            </a:lvl1pPr>
          </a:lstStyle>
          <a:p>
            <a:fld id="{82EE24B5-652C-4DB5-B7C3-B5BBEC1280B1}" type="slidenum">
              <a:rPr lang="en-US" noProof="0" smtClean="0"/>
              <a:pPr/>
              <a:t>‹#›</a:t>
            </a:fld>
            <a:endParaRPr lang="en-US" noProof="0" dirty="0"/>
          </a:p>
        </p:txBody>
      </p:sp>
    </p:spTree>
    <p:extLst>
      <p:ext uri="{BB962C8B-B14F-4D97-AF65-F5344CB8AC3E}">
        <p14:creationId xmlns:p14="http://schemas.microsoft.com/office/powerpoint/2010/main" val="3664101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2" r:id="rId10"/>
  </p:sldLayoutIdLst>
  <p:hf hdr="0" ftr="0" dt="0"/>
  <p:txStyles>
    <p:titleStyle>
      <a:lvl1pPr algn="l" defTabSz="914400" rtl="0" eaLnBrk="1" latinLnBrk="0" hangingPunct="1">
        <a:lnSpc>
          <a:spcPct val="90000"/>
        </a:lnSpc>
        <a:spcBef>
          <a:spcPct val="0"/>
        </a:spcBef>
        <a:buNone/>
        <a:defRPr sz="3200" b="1"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6.jpeg"/><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6.jpeg"/><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6.jpeg"/><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6.jpeg"/><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7.jpeg"/><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8.jpeg"/><Relationship Id="rId1" Type="http://schemas.openxmlformats.org/officeDocument/2006/relationships/slideLayout" Target="../slideLayouts/slideLayout10.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jpeg"/><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 Id="rId3"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0.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png"/><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png"/><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jpeg"/><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jpeg"/><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jpeg"/><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 y="0"/>
            <a:ext cx="12192000" cy="6858000"/>
          </a:xfrm>
          <a:prstGeom prst="rect">
            <a:avLst/>
          </a:prstGeom>
        </p:spPr>
      </p:pic>
      <p:sp>
        <p:nvSpPr>
          <p:cNvPr id="4" name="object 3" descr="People with documents">
            <a:extLst>
              <a:ext uri="{FF2B5EF4-FFF2-40B4-BE49-F238E27FC236}">
                <a16:creationId xmlns="" xmlns:a16="http://schemas.microsoft.com/office/drawing/2014/main" id="{0CA2E80D-F3EC-4A5F-8E65-56FEA206EE0F}"/>
              </a:ext>
            </a:extLst>
          </p:cNvPr>
          <p:cNvSpPr/>
          <p:nvPr/>
        </p:nvSpPr>
        <p:spPr>
          <a:xfrm>
            <a:off x="1270" y="0"/>
            <a:ext cx="12189460" cy="68580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dirty="0"/>
          </a:p>
        </p:txBody>
      </p:sp>
      <p:sp>
        <p:nvSpPr>
          <p:cNvPr id="10" name="Title 1">
            <a:extLst>
              <a:ext uri="{FF2B5EF4-FFF2-40B4-BE49-F238E27FC236}">
                <a16:creationId xmlns="" xmlns:a16="http://schemas.microsoft.com/office/drawing/2014/main" id="{AFB6C91D-4B22-49F1-9A0B-ABEB9E1F5A26}"/>
              </a:ext>
            </a:extLst>
          </p:cNvPr>
          <p:cNvSpPr>
            <a:spLocks noGrp="1"/>
          </p:cNvSpPr>
          <p:nvPr>
            <p:ph type="ctrTitle"/>
          </p:nvPr>
        </p:nvSpPr>
        <p:spPr>
          <a:xfrm>
            <a:off x="1522730" y="2220685"/>
            <a:ext cx="9144000" cy="1219201"/>
          </a:xfrm>
        </p:spPr>
        <p:txBody>
          <a:bodyPr>
            <a:noAutofit/>
          </a:bodyPr>
          <a:lstStyle/>
          <a:p>
            <a:pPr>
              <a:lnSpc>
                <a:spcPct val="125000"/>
              </a:lnSpc>
            </a:pPr>
            <a:r>
              <a:rPr lang="en-US" sz="5500" dirty="0" smtClean="0">
                <a:solidFill>
                  <a:schemeClr val="bg1"/>
                </a:solidFill>
                <a:latin typeface="Gill Sans MT" panose="020B0502020104020203" pitchFamily="34" charset="0"/>
              </a:rPr>
              <a:t>FAMILIES </a:t>
            </a:r>
            <a:r>
              <a:rPr lang="en-US" sz="5500" smtClean="0">
                <a:solidFill>
                  <a:schemeClr val="bg1"/>
                </a:solidFill>
                <a:latin typeface="Gill Sans MT" panose="020B0502020104020203" pitchFamily="34" charset="0"/>
              </a:rPr>
              <a:t>WITH HOPE</a:t>
            </a:r>
            <a:endParaRPr lang="en-US" sz="5500" dirty="0">
              <a:solidFill>
                <a:schemeClr val="bg1"/>
              </a:solidFill>
              <a:latin typeface="Gill Sans MT" panose="020B0502020104020203" pitchFamily="34" charset="0"/>
            </a:endParaRPr>
          </a:p>
        </p:txBody>
      </p:sp>
      <p:sp>
        <p:nvSpPr>
          <p:cNvPr id="11" name="object 7" descr="Beige rectangle">
            <a:extLst>
              <a:ext uri="{FF2B5EF4-FFF2-40B4-BE49-F238E27FC236}">
                <a16:creationId xmlns="" xmlns:a16="http://schemas.microsoft.com/office/drawing/2014/main" id="{B36975AA-C62E-46BE-9382-E2CF56FDF817}"/>
              </a:ext>
            </a:extLst>
          </p:cNvPr>
          <p:cNvSpPr/>
          <p:nvPr/>
        </p:nvSpPr>
        <p:spPr>
          <a:xfrm>
            <a:off x="3108000" y="3249811"/>
            <a:ext cx="5976000" cy="0"/>
          </a:xfrm>
          <a:custGeom>
            <a:avLst/>
            <a:gdLst/>
            <a:ahLst/>
            <a:cxnLst/>
            <a:rect l="l" t="t" r="r" b="b"/>
            <a:pathLst>
              <a:path w="3935729">
                <a:moveTo>
                  <a:pt x="0" y="0"/>
                </a:moveTo>
                <a:lnTo>
                  <a:pt x="3935349" y="0"/>
                </a:lnTo>
              </a:path>
            </a:pathLst>
          </a:custGeom>
          <a:ln w="54863">
            <a:solidFill>
              <a:schemeClr val="accent1"/>
            </a:solidFill>
          </a:ln>
        </p:spPr>
        <p:txBody>
          <a:bodyPr wrap="square" lIns="0" tIns="0" rIns="0" bIns="0" rtlCol="0"/>
          <a:lstStyle/>
          <a:p>
            <a:endParaRPr lang="en-US" dirty="0"/>
          </a:p>
        </p:txBody>
      </p:sp>
      <p:sp>
        <p:nvSpPr>
          <p:cNvPr id="12" name="Subtitle 2">
            <a:extLst>
              <a:ext uri="{FF2B5EF4-FFF2-40B4-BE49-F238E27FC236}">
                <a16:creationId xmlns="" xmlns:a16="http://schemas.microsoft.com/office/drawing/2014/main" id="{2F8CF06A-B594-4BA2-8B1E-D649096D742F}"/>
              </a:ext>
            </a:extLst>
          </p:cNvPr>
          <p:cNvSpPr>
            <a:spLocks noGrp="1"/>
          </p:cNvSpPr>
          <p:nvPr>
            <p:ph type="subTitle" idx="1"/>
          </p:nvPr>
        </p:nvSpPr>
        <p:spPr>
          <a:xfrm>
            <a:off x="3439079" y="3429000"/>
            <a:ext cx="5311302" cy="477298"/>
          </a:xfrm>
          <a:solidFill>
            <a:schemeClr val="accent2">
              <a:alpha val="90000"/>
            </a:schemeClr>
          </a:solidFill>
        </p:spPr>
        <p:txBody>
          <a:bodyPr anchor="ctr" anchorCtr="0">
            <a:normAutofit/>
          </a:bodyPr>
          <a:lstStyle/>
          <a:p>
            <a:r>
              <a:rPr lang="en-US" dirty="0"/>
              <a:t>SAMUEL &amp; </a:t>
            </a:r>
            <a:r>
              <a:rPr lang="en-US" dirty="0" smtClean="0"/>
              <a:t>WIRDIS </a:t>
            </a:r>
            <a:r>
              <a:rPr lang="en-US" dirty="0"/>
              <a:t>PEGUERO</a:t>
            </a:r>
            <a:endParaRPr lang="en-US" sz="2500" b="1" i="1" spc="65" dirty="0">
              <a:solidFill>
                <a:schemeClr val="accent1"/>
              </a:solidFill>
              <a:latin typeface="Arial"/>
              <a:cs typeface="Arial"/>
            </a:endParaRPr>
          </a:p>
        </p:txBody>
      </p:sp>
    </p:spTree>
    <p:extLst>
      <p:ext uri="{BB962C8B-B14F-4D97-AF65-F5344CB8AC3E}">
        <p14:creationId xmlns:p14="http://schemas.microsoft.com/office/powerpoint/2010/main" val="1093556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1330DBC9-EEFC-416D-BFAD-DB6D1A9E8CB2}"/>
              </a:ext>
            </a:extLst>
          </p:cNvPr>
          <p:cNvSpPr>
            <a:spLocks noGrp="1"/>
          </p:cNvSpPr>
          <p:nvPr>
            <p:ph type="sldNum" sz="quarter" idx="12"/>
          </p:nvPr>
        </p:nvSpPr>
        <p:spPr/>
        <p:txBody>
          <a:bodyPr/>
          <a:lstStyle/>
          <a:p>
            <a:fld id="{82EE24B5-652C-4DB5-B7C3-B5BBEC1280B1}" type="slidenum">
              <a:rPr lang="en-US" smtClean="0"/>
              <a:t>10</a:t>
            </a:fld>
            <a:endParaRPr lang="en-US" dirty="0"/>
          </a:p>
        </p:txBody>
      </p:sp>
      <p:pic>
        <p:nvPicPr>
          <p:cNvPr id="12" name="Picture Placeholder 16" descr="Check icon">
            <a:extLst>
              <a:ext uri="{FF2B5EF4-FFF2-40B4-BE49-F238E27FC236}">
                <a16:creationId xmlns="" xmlns:a16="http://schemas.microsoft.com/office/drawing/2014/main"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5437461" cy="2062103"/>
          </a:xfrm>
          <a:prstGeom prst="rect">
            <a:avLst/>
          </a:prstGeom>
          <a:noFill/>
        </p:spPr>
        <p:txBody>
          <a:bodyPr wrap="square" rtlCol="0">
            <a:spAutoFit/>
          </a:bodyPr>
          <a:lstStyle/>
          <a:p>
            <a:r>
              <a:rPr lang="es-DO" sz="3200" b="1" dirty="0">
                <a:solidFill>
                  <a:schemeClr val="bg1"/>
                </a:solidFill>
              </a:rPr>
              <a:t>5. </a:t>
            </a:r>
            <a:r>
              <a:rPr lang="en-US" sz="3200" b="1" dirty="0">
                <a:solidFill>
                  <a:schemeClr val="bg1"/>
                </a:solidFill>
              </a:rPr>
              <a:t>How do laws help us understand the problem of sin? 1 John 3: 4; Galatians </a:t>
            </a:r>
            <a:r>
              <a:rPr lang="es-DO" sz="3200" b="1" dirty="0" smtClean="0">
                <a:solidFill>
                  <a:schemeClr val="bg1"/>
                </a:solidFill>
              </a:rPr>
              <a:t>3:24</a:t>
            </a:r>
            <a:r>
              <a:rPr lang="es-DO" sz="3200" b="1" dirty="0">
                <a:solidFill>
                  <a:schemeClr val="bg1"/>
                </a:solidFill>
              </a:rPr>
              <a:t>.</a:t>
            </a:r>
          </a:p>
        </p:txBody>
      </p:sp>
      <p:sp>
        <p:nvSpPr>
          <p:cNvPr id="9" name="TextBox 8"/>
          <p:cNvSpPr txBox="1"/>
          <p:nvPr/>
        </p:nvSpPr>
        <p:spPr>
          <a:xfrm>
            <a:off x="6388499" y="3118621"/>
            <a:ext cx="5080345" cy="2062103"/>
          </a:xfrm>
          <a:prstGeom prst="rect">
            <a:avLst/>
          </a:prstGeom>
          <a:noFill/>
        </p:spPr>
        <p:txBody>
          <a:bodyPr wrap="square" rtlCol="0">
            <a:spAutoFit/>
          </a:bodyPr>
          <a:lstStyle/>
          <a:p>
            <a:r>
              <a:rPr lang="es-DO" sz="3000" dirty="0" smtClean="0">
                <a:solidFill>
                  <a:schemeClr val="bg1"/>
                </a:solidFill>
              </a:rPr>
              <a:t>«</a:t>
            </a:r>
            <a:r>
              <a:rPr lang="es-DO" sz="3200" dirty="0">
                <a:solidFill>
                  <a:schemeClr val="bg1"/>
                </a:solidFill>
              </a:rPr>
              <a:t>Whosoever committeth sin transgresseth also the law: for sin is the transgression of the </a:t>
            </a:r>
            <a:r>
              <a:rPr lang="es-DO" sz="3200">
                <a:solidFill>
                  <a:schemeClr val="bg1"/>
                </a:solidFill>
              </a:rPr>
              <a:t>law</a:t>
            </a:r>
            <a:r>
              <a:rPr lang="es-DO" sz="3200" smtClean="0">
                <a:solidFill>
                  <a:schemeClr val="bg1"/>
                </a:solidFill>
              </a:rPr>
              <a:t>.</a:t>
            </a:r>
            <a:r>
              <a:rPr lang="es-DO" sz="3000" smtClean="0">
                <a:solidFill>
                  <a:schemeClr val="bg1"/>
                </a:solidFill>
              </a:rPr>
              <a:t>».</a:t>
            </a:r>
            <a:endParaRPr lang="es-DO" sz="3000" dirty="0">
              <a:solidFill>
                <a:schemeClr val="bg1"/>
              </a:solidFill>
            </a:endParaRPr>
          </a:p>
        </p:txBody>
      </p:sp>
      <p:sp>
        <p:nvSpPr>
          <p:cNvPr id="13" name="Title 1">
            <a:extLst>
              <a:ext uri="{FF2B5EF4-FFF2-40B4-BE49-F238E27FC236}">
                <a16:creationId xmlns="" xmlns:a16="http://schemas.microsoft.com/office/drawing/2014/main" id="{05F54379-12DC-488A-96E2-264D244A381B}"/>
              </a:ext>
            </a:extLst>
          </p:cNvPr>
          <p:cNvSpPr>
            <a:spLocks noGrp="1"/>
          </p:cNvSpPr>
          <p:nvPr>
            <p:ph type="title"/>
          </p:nvPr>
        </p:nvSpPr>
        <p:spPr>
          <a:xfrm>
            <a:off x="527539" y="438224"/>
            <a:ext cx="4501662" cy="1302111"/>
          </a:xfrm>
        </p:spPr>
        <p:txBody>
          <a:bodyPr>
            <a:normAutofit/>
          </a:bodyPr>
          <a:lstStyle/>
          <a:p>
            <a:pPr algn="ctr"/>
            <a:r>
              <a:rPr lang="es-DO" dirty="0"/>
              <a:t>LESSON 7:</a:t>
            </a:r>
            <a:br>
              <a:rPr lang="es-DO" dirty="0"/>
            </a:br>
            <a:r>
              <a:rPr lang="es-DO" dirty="0"/>
              <a:t>FAMILY SAFETY</a:t>
            </a:r>
          </a:p>
        </p:txBody>
      </p:sp>
      <p:sp>
        <p:nvSpPr>
          <p:cNvPr id="16" name="object 13" descr="Beige rectangle">
            <a:extLst>
              <a:ext uri="{FF2B5EF4-FFF2-40B4-BE49-F238E27FC236}">
                <a16:creationId xmlns="" xmlns:a16="http://schemas.microsoft.com/office/drawing/2014/main"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11826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1330DBC9-EEFC-416D-BFAD-DB6D1A9E8CB2}"/>
              </a:ext>
            </a:extLst>
          </p:cNvPr>
          <p:cNvSpPr>
            <a:spLocks noGrp="1"/>
          </p:cNvSpPr>
          <p:nvPr>
            <p:ph type="sldNum" sz="quarter" idx="12"/>
          </p:nvPr>
        </p:nvSpPr>
        <p:spPr/>
        <p:txBody>
          <a:bodyPr/>
          <a:lstStyle/>
          <a:p>
            <a:fld id="{82EE24B5-652C-4DB5-B7C3-B5BBEC1280B1}" type="slidenum">
              <a:rPr lang="en-US" smtClean="0"/>
              <a:t>11</a:t>
            </a:fld>
            <a:endParaRPr lang="en-US" dirty="0"/>
          </a:p>
        </p:txBody>
      </p:sp>
      <p:pic>
        <p:nvPicPr>
          <p:cNvPr id="12" name="Picture Placeholder 16" descr="Check icon">
            <a:extLst>
              <a:ext uri="{FF2B5EF4-FFF2-40B4-BE49-F238E27FC236}">
                <a16:creationId xmlns="" xmlns:a16="http://schemas.microsoft.com/office/drawing/2014/main"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9" name="TextBox 8"/>
          <p:cNvSpPr txBox="1"/>
          <p:nvPr/>
        </p:nvSpPr>
        <p:spPr>
          <a:xfrm>
            <a:off x="6388499" y="741576"/>
            <a:ext cx="5080345" cy="2862322"/>
          </a:xfrm>
          <a:prstGeom prst="rect">
            <a:avLst/>
          </a:prstGeom>
          <a:noFill/>
        </p:spPr>
        <p:txBody>
          <a:bodyPr wrap="square" rtlCol="0">
            <a:spAutoFit/>
          </a:bodyPr>
          <a:lstStyle/>
          <a:p>
            <a:r>
              <a:rPr lang="es-DO" sz="3200" dirty="0" smtClean="0">
                <a:solidFill>
                  <a:schemeClr val="bg1"/>
                </a:solidFill>
              </a:rPr>
              <a:t>«</a:t>
            </a:r>
            <a:r>
              <a:rPr lang="es-DO" sz="3600" dirty="0">
                <a:solidFill>
                  <a:schemeClr val="bg1"/>
                </a:solidFill>
              </a:rPr>
              <a:t>Wherefore the law was our schoolmaster to bring us unto Christ, that we might be justified by faith.</a:t>
            </a:r>
            <a:r>
              <a:rPr lang="es-DO" sz="3200" dirty="0" smtClean="0">
                <a:solidFill>
                  <a:schemeClr val="bg1"/>
                </a:solidFill>
              </a:rPr>
              <a:t>».</a:t>
            </a:r>
            <a:endParaRPr lang="es-DO" sz="3200" dirty="0">
              <a:solidFill>
                <a:schemeClr val="bg1"/>
              </a:solidFill>
            </a:endParaRPr>
          </a:p>
        </p:txBody>
      </p:sp>
      <p:sp>
        <p:nvSpPr>
          <p:cNvPr id="13" name="Title 1">
            <a:extLst>
              <a:ext uri="{FF2B5EF4-FFF2-40B4-BE49-F238E27FC236}">
                <a16:creationId xmlns="" xmlns:a16="http://schemas.microsoft.com/office/drawing/2014/main" id="{05F54379-12DC-488A-96E2-264D244A381B}"/>
              </a:ext>
            </a:extLst>
          </p:cNvPr>
          <p:cNvSpPr>
            <a:spLocks noGrp="1"/>
          </p:cNvSpPr>
          <p:nvPr>
            <p:ph type="title"/>
          </p:nvPr>
        </p:nvSpPr>
        <p:spPr>
          <a:xfrm>
            <a:off x="527539" y="438224"/>
            <a:ext cx="4501662" cy="1302111"/>
          </a:xfrm>
        </p:spPr>
        <p:txBody>
          <a:bodyPr>
            <a:normAutofit/>
          </a:bodyPr>
          <a:lstStyle/>
          <a:p>
            <a:pPr algn="ctr"/>
            <a:r>
              <a:rPr lang="es-DO" dirty="0"/>
              <a:t>LESSON 7:</a:t>
            </a:r>
            <a:br>
              <a:rPr lang="es-DO" dirty="0"/>
            </a:br>
            <a:r>
              <a:rPr lang="es-DO" dirty="0"/>
              <a:t>FAMILY SAFETY</a:t>
            </a:r>
          </a:p>
        </p:txBody>
      </p:sp>
      <p:sp>
        <p:nvSpPr>
          <p:cNvPr id="16" name="object 13" descr="Beige rectangle">
            <a:extLst>
              <a:ext uri="{FF2B5EF4-FFF2-40B4-BE49-F238E27FC236}">
                <a16:creationId xmlns="" xmlns:a16="http://schemas.microsoft.com/office/drawing/2014/main"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0" name="TextBox 9"/>
          <p:cNvSpPr txBox="1"/>
          <p:nvPr/>
        </p:nvSpPr>
        <p:spPr>
          <a:xfrm>
            <a:off x="6388499" y="4304624"/>
            <a:ext cx="4734249"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40869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1330DBC9-EEFC-416D-BFAD-DB6D1A9E8CB2}"/>
              </a:ext>
            </a:extLst>
          </p:cNvPr>
          <p:cNvSpPr>
            <a:spLocks noGrp="1"/>
          </p:cNvSpPr>
          <p:nvPr>
            <p:ph type="sldNum" sz="quarter" idx="12"/>
          </p:nvPr>
        </p:nvSpPr>
        <p:spPr/>
        <p:txBody>
          <a:bodyPr/>
          <a:lstStyle/>
          <a:p>
            <a:fld id="{82EE24B5-652C-4DB5-B7C3-B5BBEC1280B1}" type="slidenum">
              <a:rPr lang="en-US" smtClean="0"/>
              <a:t>12</a:t>
            </a:fld>
            <a:endParaRPr lang="en-US" dirty="0"/>
          </a:p>
        </p:txBody>
      </p:sp>
      <p:pic>
        <p:nvPicPr>
          <p:cNvPr id="12" name="Picture Placeholder 16" descr="Check icon">
            <a:extLst>
              <a:ext uri="{FF2B5EF4-FFF2-40B4-BE49-F238E27FC236}">
                <a16:creationId xmlns="" xmlns:a16="http://schemas.microsoft.com/office/drawing/2014/main"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5437461" cy="2554545"/>
          </a:xfrm>
          <a:prstGeom prst="rect">
            <a:avLst/>
          </a:prstGeom>
          <a:noFill/>
        </p:spPr>
        <p:txBody>
          <a:bodyPr wrap="square" rtlCol="0">
            <a:spAutoFit/>
          </a:bodyPr>
          <a:lstStyle/>
          <a:p>
            <a:r>
              <a:rPr lang="es-DO" sz="3200" b="1" dirty="0">
                <a:solidFill>
                  <a:schemeClr val="bg1"/>
                </a:solidFill>
              </a:rPr>
              <a:t>6. </a:t>
            </a:r>
            <a:r>
              <a:rPr lang="en-US" sz="3200" b="1" dirty="0">
                <a:solidFill>
                  <a:schemeClr val="bg1"/>
                </a:solidFill>
              </a:rPr>
              <a:t>What did Jesus say about his friends, in relation to his commandments? John 14:15; 15:10 </a:t>
            </a:r>
            <a:r>
              <a:rPr lang="es-DO" sz="3200" b="1" dirty="0" smtClean="0">
                <a:solidFill>
                  <a:schemeClr val="bg1"/>
                </a:solidFill>
              </a:rPr>
              <a:t>.</a:t>
            </a:r>
            <a:endParaRPr lang="es-DO" sz="3200" b="1" dirty="0">
              <a:solidFill>
                <a:schemeClr val="bg1"/>
              </a:solidFill>
            </a:endParaRPr>
          </a:p>
        </p:txBody>
      </p:sp>
      <p:sp>
        <p:nvSpPr>
          <p:cNvPr id="9" name="TextBox 8"/>
          <p:cNvSpPr txBox="1"/>
          <p:nvPr/>
        </p:nvSpPr>
        <p:spPr>
          <a:xfrm>
            <a:off x="6388499" y="4083680"/>
            <a:ext cx="5080345" cy="1077218"/>
          </a:xfrm>
          <a:prstGeom prst="rect">
            <a:avLst/>
          </a:prstGeom>
          <a:noFill/>
        </p:spPr>
        <p:txBody>
          <a:bodyPr wrap="square" rtlCol="0">
            <a:spAutoFit/>
          </a:bodyPr>
          <a:lstStyle/>
          <a:p>
            <a:r>
              <a:rPr lang="es-DO" sz="3000" smtClean="0">
                <a:solidFill>
                  <a:schemeClr val="bg1"/>
                </a:solidFill>
              </a:rPr>
              <a:t>«</a:t>
            </a:r>
            <a:r>
              <a:rPr lang="es-DO" sz="3200" b="1" baseline="30000">
                <a:solidFill>
                  <a:schemeClr val="bg1"/>
                </a:solidFill>
              </a:rPr>
              <a:t> </a:t>
            </a:r>
            <a:r>
              <a:rPr lang="es-DO" sz="3200">
                <a:solidFill>
                  <a:schemeClr val="bg1"/>
                </a:solidFill>
              </a:rPr>
              <a:t>If ye love me, keep my commandments.</a:t>
            </a:r>
            <a:r>
              <a:rPr lang="es-DO" sz="3000" smtClean="0">
                <a:solidFill>
                  <a:schemeClr val="bg1"/>
                </a:solidFill>
              </a:rPr>
              <a:t>».</a:t>
            </a:r>
            <a:endParaRPr lang="es-DO" sz="3000" dirty="0">
              <a:solidFill>
                <a:schemeClr val="bg1"/>
              </a:solidFill>
            </a:endParaRPr>
          </a:p>
        </p:txBody>
      </p:sp>
      <p:sp>
        <p:nvSpPr>
          <p:cNvPr id="13" name="Title 1">
            <a:extLst>
              <a:ext uri="{FF2B5EF4-FFF2-40B4-BE49-F238E27FC236}">
                <a16:creationId xmlns="" xmlns:a16="http://schemas.microsoft.com/office/drawing/2014/main" id="{05F54379-12DC-488A-96E2-264D244A381B}"/>
              </a:ext>
            </a:extLst>
          </p:cNvPr>
          <p:cNvSpPr>
            <a:spLocks noGrp="1"/>
          </p:cNvSpPr>
          <p:nvPr>
            <p:ph type="title"/>
          </p:nvPr>
        </p:nvSpPr>
        <p:spPr>
          <a:xfrm>
            <a:off x="527539" y="438224"/>
            <a:ext cx="4501662" cy="1302111"/>
          </a:xfrm>
        </p:spPr>
        <p:txBody>
          <a:bodyPr>
            <a:normAutofit/>
          </a:bodyPr>
          <a:lstStyle/>
          <a:p>
            <a:pPr algn="ctr"/>
            <a:r>
              <a:rPr lang="es-DO" dirty="0"/>
              <a:t>LESSON 7:</a:t>
            </a:r>
            <a:br>
              <a:rPr lang="es-DO" dirty="0"/>
            </a:br>
            <a:r>
              <a:rPr lang="es-DO" dirty="0"/>
              <a:t>FAMILY SAFETY</a:t>
            </a:r>
          </a:p>
        </p:txBody>
      </p:sp>
      <p:sp>
        <p:nvSpPr>
          <p:cNvPr id="16" name="object 13" descr="Beige rectangle">
            <a:extLst>
              <a:ext uri="{FF2B5EF4-FFF2-40B4-BE49-F238E27FC236}">
                <a16:creationId xmlns="" xmlns:a16="http://schemas.microsoft.com/office/drawing/2014/main"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545299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1330DBC9-EEFC-416D-BFAD-DB6D1A9E8CB2}"/>
              </a:ext>
            </a:extLst>
          </p:cNvPr>
          <p:cNvSpPr>
            <a:spLocks noGrp="1"/>
          </p:cNvSpPr>
          <p:nvPr>
            <p:ph type="sldNum" sz="quarter" idx="12"/>
          </p:nvPr>
        </p:nvSpPr>
        <p:spPr/>
        <p:txBody>
          <a:bodyPr/>
          <a:lstStyle/>
          <a:p>
            <a:fld id="{82EE24B5-652C-4DB5-B7C3-B5BBEC1280B1}" type="slidenum">
              <a:rPr lang="en-US" smtClean="0"/>
              <a:t>13</a:t>
            </a:fld>
            <a:endParaRPr lang="en-US" dirty="0"/>
          </a:p>
        </p:txBody>
      </p:sp>
      <p:pic>
        <p:nvPicPr>
          <p:cNvPr id="12" name="Picture Placeholder 16" descr="Check icon">
            <a:extLst>
              <a:ext uri="{FF2B5EF4-FFF2-40B4-BE49-F238E27FC236}">
                <a16:creationId xmlns="" xmlns:a16="http://schemas.microsoft.com/office/drawing/2014/main"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5437461" cy="2554545"/>
          </a:xfrm>
          <a:prstGeom prst="rect">
            <a:avLst/>
          </a:prstGeom>
          <a:noFill/>
        </p:spPr>
        <p:txBody>
          <a:bodyPr wrap="square" rtlCol="0">
            <a:spAutoFit/>
          </a:bodyPr>
          <a:lstStyle/>
          <a:p>
            <a:r>
              <a:rPr lang="es-DO" sz="3200" b="1" dirty="0">
                <a:solidFill>
                  <a:schemeClr val="bg1"/>
                </a:solidFill>
              </a:rPr>
              <a:t>6. </a:t>
            </a:r>
            <a:r>
              <a:rPr lang="en-US" sz="3200" b="1" dirty="0">
                <a:solidFill>
                  <a:schemeClr val="bg1"/>
                </a:solidFill>
              </a:rPr>
              <a:t>What did Jesus say about his friends, in relation to his commandments? John 14:15; 15:10 </a:t>
            </a:r>
            <a:r>
              <a:rPr lang="es-DO" sz="3200" b="1" dirty="0" smtClean="0">
                <a:solidFill>
                  <a:schemeClr val="bg1"/>
                </a:solidFill>
              </a:rPr>
              <a:t>.</a:t>
            </a:r>
            <a:endParaRPr lang="es-DO" sz="3200" b="1" dirty="0">
              <a:solidFill>
                <a:schemeClr val="bg1"/>
              </a:solidFill>
            </a:endParaRPr>
          </a:p>
        </p:txBody>
      </p:sp>
      <p:sp>
        <p:nvSpPr>
          <p:cNvPr id="9" name="TextBox 8"/>
          <p:cNvSpPr txBox="1"/>
          <p:nvPr/>
        </p:nvSpPr>
        <p:spPr>
          <a:xfrm>
            <a:off x="6388499" y="3310476"/>
            <a:ext cx="5080345" cy="3046988"/>
          </a:xfrm>
          <a:prstGeom prst="rect">
            <a:avLst/>
          </a:prstGeom>
          <a:noFill/>
        </p:spPr>
        <p:txBody>
          <a:bodyPr wrap="square" rtlCol="0">
            <a:spAutoFit/>
          </a:bodyPr>
          <a:lstStyle/>
          <a:p>
            <a:r>
              <a:rPr lang="es-DO" sz="3000" smtClean="0">
                <a:solidFill>
                  <a:schemeClr val="bg1"/>
                </a:solidFill>
              </a:rPr>
              <a:t>«</a:t>
            </a:r>
            <a:r>
              <a:rPr lang="es-DO" sz="3200">
                <a:solidFill>
                  <a:schemeClr val="bg1"/>
                </a:solidFill>
              </a:rPr>
              <a:t>If ye keep my commandments, ye shall abide in my love; even as I have kept my Father's commandments, and abide in his love.</a:t>
            </a:r>
            <a:r>
              <a:rPr lang="es-DO" sz="3000" smtClean="0">
                <a:solidFill>
                  <a:schemeClr val="bg1"/>
                </a:solidFill>
              </a:rPr>
              <a:t>».</a:t>
            </a:r>
            <a:endParaRPr lang="es-DO" sz="3000" dirty="0">
              <a:solidFill>
                <a:schemeClr val="bg1"/>
              </a:solidFill>
            </a:endParaRPr>
          </a:p>
        </p:txBody>
      </p:sp>
      <p:sp>
        <p:nvSpPr>
          <p:cNvPr id="13" name="Title 1">
            <a:extLst>
              <a:ext uri="{FF2B5EF4-FFF2-40B4-BE49-F238E27FC236}">
                <a16:creationId xmlns="" xmlns:a16="http://schemas.microsoft.com/office/drawing/2014/main" id="{05F54379-12DC-488A-96E2-264D244A381B}"/>
              </a:ext>
            </a:extLst>
          </p:cNvPr>
          <p:cNvSpPr>
            <a:spLocks noGrp="1"/>
          </p:cNvSpPr>
          <p:nvPr>
            <p:ph type="title"/>
          </p:nvPr>
        </p:nvSpPr>
        <p:spPr>
          <a:xfrm>
            <a:off x="527539" y="438224"/>
            <a:ext cx="4501662" cy="1302111"/>
          </a:xfrm>
        </p:spPr>
        <p:txBody>
          <a:bodyPr>
            <a:normAutofit/>
          </a:bodyPr>
          <a:lstStyle/>
          <a:p>
            <a:pPr algn="ctr"/>
            <a:r>
              <a:rPr lang="es-DO" dirty="0"/>
              <a:t>LESSON 7:</a:t>
            </a:r>
            <a:br>
              <a:rPr lang="es-DO" dirty="0"/>
            </a:br>
            <a:r>
              <a:rPr lang="es-DO" dirty="0"/>
              <a:t>FAMILY SAFETY</a:t>
            </a:r>
          </a:p>
        </p:txBody>
      </p:sp>
      <p:sp>
        <p:nvSpPr>
          <p:cNvPr id="16" name="object 13" descr="Beige rectangle">
            <a:extLst>
              <a:ext uri="{FF2B5EF4-FFF2-40B4-BE49-F238E27FC236}">
                <a16:creationId xmlns="" xmlns:a16="http://schemas.microsoft.com/office/drawing/2014/main"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88096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F54379-12DC-488A-96E2-264D244A381B}"/>
              </a:ext>
            </a:extLst>
          </p:cNvPr>
          <p:cNvSpPr>
            <a:spLocks noGrp="1"/>
          </p:cNvSpPr>
          <p:nvPr>
            <p:ph type="title"/>
          </p:nvPr>
        </p:nvSpPr>
        <p:spPr>
          <a:xfrm>
            <a:off x="794587" y="438224"/>
            <a:ext cx="3932237" cy="1302111"/>
          </a:xfrm>
        </p:spPr>
        <p:txBody>
          <a:bodyPr>
            <a:normAutofit/>
          </a:bodyPr>
          <a:lstStyle/>
          <a:p>
            <a:r>
              <a:rPr lang="en-US" dirty="0"/>
              <a:t>Let’s Comment </a:t>
            </a:r>
            <a:r>
              <a:rPr lang="es-DO" dirty="0" smtClean="0"/>
              <a:t>…</a:t>
            </a:r>
            <a:endParaRPr lang="es-DO" dirty="0"/>
          </a:p>
        </p:txBody>
      </p:sp>
      <p:sp>
        <p:nvSpPr>
          <p:cNvPr id="4" name="Slide Number Placeholder 3">
            <a:extLst>
              <a:ext uri="{FF2B5EF4-FFF2-40B4-BE49-F238E27FC236}">
                <a16:creationId xmlns="" xmlns:a16="http://schemas.microsoft.com/office/drawing/2014/main" id="{1330DBC9-EEFC-416D-BFAD-DB6D1A9E8CB2}"/>
              </a:ext>
            </a:extLst>
          </p:cNvPr>
          <p:cNvSpPr>
            <a:spLocks noGrp="1"/>
          </p:cNvSpPr>
          <p:nvPr>
            <p:ph type="sldNum" sz="quarter" idx="12"/>
          </p:nvPr>
        </p:nvSpPr>
        <p:spPr/>
        <p:txBody>
          <a:bodyPr/>
          <a:lstStyle/>
          <a:p>
            <a:fld id="{82EE24B5-652C-4DB5-B7C3-B5BBEC1280B1}" type="slidenum">
              <a:rPr lang="en-US" smtClean="0"/>
              <a:t>14</a:t>
            </a:fld>
            <a:endParaRPr lang="en-US" dirty="0"/>
          </a:p>
        </p:txBody>
      </p:sp>
      <p:pic>
        <p:nvPicPr>
          <p:cNvPr id="12" name="Picture Placeholder 16" descr="Check icon">
            <a:extLst>
              <a:ext uri="{FF2B5EF4-FFF2-40B4-BE49-F238E27FC236}">
                <a16:creationId xmlns="" xmlns:a16="http://schemas.microsoft.com/office/drawing/2014/main"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4" name="object 13" descr="Beige rectangle">
            <a:extLst>
              <a:ext uri="{FF2B5EF4-FFF2-40B4-BE49-F238E27FC236}">
                <a16:creationId xmlns="" xmlns:a16="http://schemas.microsoft.com/office/drawing/2014/main" id="{FEBB8673-0A72-4C5C-8239-7EF600504010}"/>
              </a:ext>
            </a:extLst>
          </p:cNvPr>
          <p:cNvSpPr/>
          <p:nvPr/>
        </p:nvSpPr>
        <p:spPr>
          <a:xfrm>
            <a:off x="915657" y="1732553"/>
            <a:ext cx="3096000" cy="0"/>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9" name="TextBox 18"/>
          <p:cNvSpPr txBox="1"/>
          <p:nvPr/>
        </p:nvSpPr>
        <p:spPr>
          <a:xfrm>
            <a:off x="6388499" y="453576"/>
            <a:ext cx="5080345" cy="5847755"/>
          </a:xfrm>
          <a:prstGeom prst="rect">
            <a:avLst/>
          </a:prstGeom>
          <a:noFill/>
        </p:spPr>
        <p:txBody>
          <a:bodyPr wrap="square" rtlCol="0">
            <a:spAutoFit/>
          </a:bodyPr>
          <a:lstStyle/>
          <a:p>
            <a:r>
              <a:rPr lang="en-US" sz="3400" dirty="0">
                <a:solidFill>
                  <a:schemeClr val="bg1"/>
                </a:solidFill>
              </a:rPr>
              <a:t>Review the 10 Commandments in Exodus 20 and try </a:t>
            </a:r>
            <a:r>
              <a:rPr lang="en-US" sz="3400" dirty="0" smtClean="0">
                <a:solidFill>
                  <a:schemeClr val="bg1"/>
                </a:solidFill>
              </a:rPr>
              <a:t>to:</a:t>
            </a:r>
          </a:p>
          <a:p>
            <a:endParaRPr lang="en-US" sz="3400" dirty="0">
              <a:solidFill>
                <a:schemeClr val="bg1"/>
              </a:solidFill>
            </a:endParaRPr>
          </a:p>
          <a:p>
            <a:r>
              <a:rPr lang="en-US" sz="3400" dirty="0" smtClean="0">
                <a:solidFill>
                  <a:schemeClr val="bg1"/>
                </a:solidFill>
              </a:rPr>
              <a:t> </a:t>
            </a:r>
            <a:r>
              <a:rPr lang="en-US" sz="3400" b="1" dirty="0">
                <a:solidFill>
                  <a:schemeClr val="bg1"/>
                </a:solidFill>
              </a:rPr>
              <a:t>I</a:t>
            </a:r>
            <a:r>
              <a:rPr lang="en-US" sz="3400" b="1" dirty="0" smtClean="0">
                <a:solidFill>
                  <a:schemeClr val="bg1"/>
                </a:solidFill>
              </a:rPr>
              <a:t>dentify </a:t>
            </a:r>
            <a:r>
              <a:rPr lang="en-US" sz="3400" b="1" dirty="0">
                <a:solidFill>
                  <a:schemeClr val="bg1"/>
                </a:solidFill>
              </a:rPr>
              <a:t>how the practice of these principles can bring blessing to your family and how much you might suffer by ignoring them.  </a:t>
            </a:r>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167663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F54379-12DC-488A-96E2-264D244A381B}"/>
              </a:ext>
            </a:extLst>
          </p:cNvPr>
          <p:cNvSpPr>
            <a:spLocks noGrp="1"/>
          </p:cNvSpPr>
          <p:nvPr>
            <p:ph type="title"/>
          </p:nvPr>
        </p:nvSpPr>
        <p:spPr>
          <a:xfrm>
            <a:off x="794587" y="438224"/>
            <a:ext cx="3932237" cy="1302111"/>
          </a:xfrm>
        </p:spPr>
        <p:txBody>
          <a:bodyPr>
            <a:normAutofit/>
          </a:bodyPr>
          <a:lstStyle/>
          <a:p>
            <a:r>
              <a:rPr lang="es-DO" dirty="0"/>
              <a:t>MY REACTION …</a:t>
            </a:r>
          </a:p>
        </p:txBody>
      </p:sp>
      <p:sp>
        <p:nvSpPr>
          <p:cNvPr id="4" name="Slide Number Placeholder 3">
            <a:extLst>
              <a:ext uri="{FF2B5EF4-FFF2-40B4-BE49-F238E27FC236}">
                <a16:creationId xmlns="" xmlns:a16="http://schemas.microsoft.com/office/drawing/2014/main" id="{1330DBC9-EEFC-416D-BFAD-DB6D1A9E8CB2}"/>
              </a:ext>
            </a:extLst>
          </p:cNvPr>
          <p:cNvSpPr>
            <a:spLocks noGrp="1"/>
          </p:cNvSpPr>
          <p:nvPr>
            <p:ph type="sldNum" sz="quarter" idx="12"/>
          </p:nvPr>
        </p:nvSpPr>
        <p:spPr/>
        <p:txBody>
          <a:bodyPr/>
          <a:lstStyle/>
          <a:p>
            <a:fld id="{82EE24B5-652C-4DB5-B7C3-B5BBEC1280B1}" type="slidenum">
              <a:rPr lang="en-US" smtClean="0"/>
              <a:t>15</a:t>
            </a:fld>
            <a:endParaRPr lang="en-US" dirty="0"/>
          </a:p>
        </p:txBody>
      </p:sp>
      <p:pic>
        <p:nvPicPr>
          <p:cNvPr id="12" name="Picture Placeholder 16" descr="Check icon">
            <a:extLst>
              <a:ext uri="{FF2B5EF4-FFF2-40B4-BE49-F238E27FC236}">
                <a16:creationId xmlns="" xmlns:a16="http://schemas.microsoft.com/office/drawing/2014/main"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4" name="object 13" descr="Beige rectangle">
            <a:extLst>
              <a:ext uri="{FF2B5EF4-FFF2-40B4-BE49-F238E27FC236}">
                <a16:creationId xmlns="" xmlns:a16="http://schemas.microsoft.com/office/drawing/2014/main" id="{FEBB8673-0A72-4C5C-8239-7EF600504010}"/>
              </a:ext>
            </a:extLst>
          </p:cNvPr>
          <p:cNvSpPr/>
          <p:nvPr/>
        </p:nvSpPr>
        <p:spPr>
          <a:xfrm>
            <a:off x="915657" y="1732553"/>
            <a:ext cx="3096000" cy="0"/>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9" name="TextBox 18"/>
          <p:cNvSpPr txBox="1"/>
          <p:nvPr/>
        </p:nvSpPr>
        <p:spPr>
          <a:xfrm>
            <a:off x="6388499" y="993809"/>
            <a:ext cx="5080345" cy="4524315"/>
          </a:xfrm>
          <a:prstGeom prst="rect">
            <a:avLst/>
          </a:prstGeom>
          <a:noFill/>
        </p:spPr>
        <p:txBody>
          <a:bodyPr wrap="square" rtlCol="0">
            <a:spAutoFit/>
          </a:bodyPr>
          <a:lstStyle/>
          <a:p>
            <a:r>
              <a:rPr lang="en-US" sz="3600" dirty="0">
                <a:solidFill>
                  <a:schemeClr val="bg1"/>
                </a:solidFill>
              </a:rPr>
              <a:t>I understand that the ten commandments of God's law have been given for the blessing of man and for the happiness of families. I want God to let me to put them into practice.</a:t>
            </a:r>
            <a:endParaRPr lang="es-DO" sz="3600" dirty="0">
              <a:solidFill>
                <a:schemeClr val="bg1"/>
              </a:solidFill>
            </a:endParaRPr>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491216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F54379-12DC-488A-96E2-264D244A381B}"/>
              </a:ext>
            </a:extLst>
          </p:cNvPr>
          <p:cNvSpPr>
            <a:spLocks noGrp="1"/>
          </p:cNvSpPr>
          <p:nvPr>
            <p:ph type="title"/>
          </p:nvPr>
        </p:nvSpPr>
        <p:spPr>
          <a:xfrm>
            <a:off x="794587" y="438224"/>
            <a:ext cx="3932237" cy="1302111"/>
          </a:xfrm>
        </p:spPr>
        <p:txBody>
          <a:bodyPr>
            <a:normAutofit/>
          </a:bodyPr>
          <a:lstStyle/>
          <a:p>
            <a:r>
              <a:rPr lang="es-DO" dirty="0"/>
              <a:t>PRAYER REQUESTS</a:t>
            </a:r>
          </a:p>
        </p:txBody>
      </p:sp>
      <p:sp>
        <p:nvSpPr>
          <p:cNvPr id="4" name="Slide Number Placeholder 3">
            <a:extLst>
              <a:ext uri="{FF2B5EF4-FFF2-40B4-BE49-F238E27FC236}">
                <a16:creationId xmlns="" xmlns:a16="http://schemas.microsoft.com/office/drawing/2014/main" id="{1330DBC9-EEFC-416D-BFAD-DB6D1A9E8CB2}"/>
              </a:ext>
            </a:extLst>
          </p:cNvPr>
          <p:cNvSpPr>
            <a:spLocks noGrp="1"/>
          </p:cNvSpPr>
          <p:nvPr>
            <p:ph type="sldNum" sz="quarter" idx="12"/>
          </p:nvPr>
        </p:nvSpPr>
        <p:spPr/>
        <p:txBody>
          <a:bodyPr/>
          <a:lstStyle/>
          <a:p>
            <a:fld id="{82EE24B5-652C-4DB5-B7C3-B5BBEC1280B1}" type="slidenum">
              <a:rPr lang="en-US" smtClean="0"/>
              <a:t>16</a:t>
            </a:fld>
            <a:endParaRPr lang="en-US" dirty="0"/>
          </a:p>
        </p:txBody>
      </p:sp>
      <p:pic>
        <p:nvPicPr>
          <p:cNvPr id="12" name="Picture Placeholder 16" descr="Check icon">
            <a:extLst>
              <a:ext uri="{FF2B5EF4-FFF2-40B4-BE49-F238E27FC236}">
                <a16:creationId xmlns="" xmlns:a16="http://schemas.microsoft.com/office/drawing/2014/main"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4" name="object 13" descr="Beige rectangle">
            <a:extLst>
              <a:ext uri="{FF2B5EF4-FFF2-40B4-BE49-F238E27FC236}">
                <a16:creationId xmlns="" xmlns:a16="http://schemas.microsoft.com/office/drawing/2014/main" id="{FEBB8673-0A72-4C5C-8239-7EF600504010}"/>
              </a:ext>
            </a:extLst>
          </p:cNvPr>
          <p:cNvSpPr/>
          <p:nvPr/>
        </p:nvSpPr>
        <p:spPr>
          <a:xfrm>
            <a:off x="915657" y="1732553"/>
            <a:ext cx="3096000" cy="0"/>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9" name="TextBox 18"/>
          <p:cNvSpPr txBox="1"/>
          <p:nvPr/>
        </p:nvSpPr>
        <p:spPr>
          <a:xfrm>
            <a:off x="6388499" y="453576"/>
            <a:ext cx="5080345" cy="3970318"/>
          </a:xfrm>
          <a:prstGeom prst="rect">
            <a:avLst/>
          </a:prstGeom>
          <a:noFill/>
        </p:spPr>
        <p:txBody>
          <a:bodyPr wrap="square" rtlCol="0">
            <a:spAutoFit/>
          </a:bodyPr>
          <a:lstStyle/>
          <a:p>
            <a:r>
              <a:rPr lang="en-US" sz="3600" b="1" dirty="0">
                <a:solidFill>
                  <a:schemeClr val="bg1"/>
                </a:solidFill>
              </a:rPr>
              <a:t>My family and personal prayer requests</a:t>
            </a:r>
            <a:r>
              <a:rPr lang="es-DO" sz="3600" b="1" dirty="0">
                <a:solidFill>
                  <a:schemeClr val="bg1"/>
                </a:solidFill>
              </a:rPr>
              <a:t>…</a:t>
            </a:r>
          </a:p>
          <a:p>
            <a:endParaRPr lang="es-DO" sz="3600" b="1" dirty="0">
              <a:solidFill>
                <a:schemeClr val="bg1"/>
              </a:solidFill>
            </a:endParaRPr>
          </a:p>
          <a:p>
            <a:r>
              <a:rPr lang="es-DO" sz="3600" b="1" dirty="0">
                <a:solidFill>
                  <a:schemeClr val="bg1"/>
                </a:solidFill>
              </a:rPr>
              <a:t>______________.</a:t>
            </a:r>
          </a:p>
          <a:p>
            <a:r>
              <a:rPr lang="es-DO" sz="3600" b="1" dirty="0">
                <a:solidFill>
                  <a:schemeClr val="bg1"/>
                </a:solidFill>
              </a:rPr>
              <a:t>______________.</a:t>
            </a:r>
          </a:p>
          <a:p>
            <a:r>
              <a:rPr lang="es-DO" sz="3600" b="1" dirty="0">
                <a:solidFill>
                  <a:schemeClr val="bg1"/>
                </a:solidFill>
              </a:rPr>
              <a:t>______________.</a:t>
            </a:r>
            <a:endParaRPr lang="es-DO" sz="3200" b="1" dirty="0">
              <a:solidFill>
                <a:schemeClr val="bg1"/>
              </a:solidFill>
            </a:endParaRPr>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923112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925312" y="-2"/>
            <a:ext cx="6285330" cy="6861899"/>
          </a:xfrm>
          <a:prstGeom prst="rect">
            <a:avLst/>
          </a:prstGeom>
        </p:spPr>
      </p:pic>
      <p:sp>
        <p:nvSpPr>
          <p:cNvPr id="5" name="Content Placeholder 4">
            <a:extLst>
              <a:ext uri="{FF2B5EF4-FFF2-40B4-BE49-F238E27FC236}">
                <a16:creationId xmlns="" xmlns:a16="http://schemas.microsoft.com/office/drawing/2014/main" id="{D5537408-2125-4CE5-92A7-F7E0FCBA31D0}"/>
              </a:ext>
            </a:extLst>
          </p:cNvPr>
          <p:cNvSpPr txBox="1">
            <a:spLocks/>
          </p:cNvSpPr>
          <p:nvPr/>
        </p:nvSpPr>
        <p:spPr>
          <a:xfrm>
            <a:off x="-1" y="1341439"/>
            <a:ext cx="6348413" cy="4140200"/>
          </a:xfrm>
          <a:prstGeom prst="rect">
            <a:avLst/>
          </a:prstGeom>
          <a:solidFill>
            <a:schemeClr val="accent2">
              <a:lumMod val="50000"/>
            </a:schemeClr>
          </a:solidFill>
        </p:spPr>
        <p:txBody>
          <a:bodyPr lIns="1548000" tIns="216000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5000"/>
              </a:lnSpc>
              <a:buFont typeface="Arial" panose="020B0604020202020204" pitchFamily="34" charset="0"/>
              <a:buNone/>
            </a:pPr>
            <a:endParaRPr lang="en-US" sz="2500" b="1" dirty="0">
              <a:solidFill>
                <a:schemeClr val="bg2">
                  <a:alpha val="50000"/>
                </a:schemeClr>
              </a:solidFill>
            </a:endParaRPr>
          </a:p>
        </p:txBody>
      </p:sp>
      <p:sp>
        <p:nvSpPr>
          <p:cNvPr id="6" name="object 6" descr="Beige rectangle">
            <a:extLst>
              <a:ext uri="{FF2B5EF4-FFF2-40B4-BE49-F238E27FC236}">
                <a16:creationId xmlns="" xmlns:a16="http://schemas.microsoft.com/office/drawing/2014/main" id="{B0C70F64-F3E5-413B-AF4F-E15CE944B761}"/>
              </a:ext>
            </a:extLst>
          </p:cNvPr>
          <p:cNvSpPr/>
          <p:nvPr/>
        </p:nvSpPr>
        <p:spPr>
          <a:xfrm>
            <a:off x="931203" y="2894901"/>
            <a:ext cx="4176000" cy="0"/>
          </a:xfrm>
          <a:custGeom>
            <a:avLst/>
            <a:gdLst/>
            <a:ahLst/>
            <a:cxnLst/>
            <a:rect l="l" t="t" r="r" b="b"/>
            <a:pathLst>
              <a:path w="4206240">
                <a:moveTo>
                  <a:pt x="0" y="0"/>
                </a:moveTo>
                <a:lnTo>
                  <a:pt x="4206240" y="0"/>
                </a:lnTo>
              </a:path>
            </a:pathLst>
          </a:custGeom>
          <a:ln w="54863">
            <a:solidFill>
              <a:schemeClr val="accent1"/>
            </a:solidFill>
          </a:ln>
        </p:spPr>
        <p:txBody>
          <a:bodyPr wrap="square" lIns="0" tIns="0" rIns="0" bIns="0" rtlCol="0"/>
          <a:lstStyle/>
          <a:p>
            <a:endParaRPr lang="en-US" dirty="0"/>
          </a:p>
        </p:txBody>
      </p:sp>
      <p:sp>
        <p:nvSpPr>
          <p:cNvPr id="2" name="Title 1">
            <a:extLst>
              <a:ext uri="{FF2B5EF4-FFF2-40B4-BE49-F238E27FC236}">
                <a16:creationId xmlns="" xmlns:a16="http://schemas.microsoft.com/office/drawing/2014/main" id="{1BD43A5E-77DF-44FD-800D-158434A3ABC6}"/>
              </a:ext>
            </a:extLst>
          </p:cNvPr>
          <p:cNvSpPr>
            <a:spLocks noGrp="1"/>
          </p:cNvSpPr>
          <p:nvPr>
            <p:ph type="title"/>
          </p:nvPr>
        </p:nvSpPr>
        <p:spPr>
          <a:xfrm>
            <a:off x="838200" y="1701559"/>
            <a:ext cx="4859215" cy="1325563"/>
          </a:xfrm>
        </p:spPr>
        <p:txBody>
          <a:bodyPr>
            <a:normAutofit fontScale="90000"/>
          </a:bodyPr>
          <a:lstStyle/>
          <a:p>
            <a:r>
              <a:rPr lang="en-US" sz="5000" dirty="0">
                <a:solidFill>
                  <a:srgbClr val="FFC000"/>
                </a:solidFill>
              </a:rPr>
              <a:t>BLESSINGS TO YOUR FAMILY!</a:t>
            </a:r>
          </a:p>
        </p:txBody>
      </p:sp>
      <p:sp>
        <p:nvSpPr>
          <p:cNvPr id="11" name="Title 1">
            <a:extLst>
              <a:ext uri="{FF2B5EF4-FFF2-40B4-BE49-F238E27FC236}">
                <a16:creationId xmlns="" xmlns:a16="http://schemas.microsoft.com/office/drawing/2014/main" id="{1BD43A5E-77DF-44FD-800D-158434A3ABC6}"/>
              </a:ext>
            </a:extLst>
          </p:cNvPr>
          <p:cNvSpPr txBox="1">
            <a:spLocks/>
          </p:cNvSpPr>
          <p:nvPr/>
        </p:nvSpPr>
        <p:spPr>
          <a:xfrm>
            <a:off x="838200" y="3387242"/>
            <a:ext cx="4859215" cy="98132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accent2"/>
                </a:solidFill>
                <a:latin typeface="+mj-lt"/>
                <a:ea typeface="+mj-ea"/>
                <a:cs typeface="+mj-cs"/>
              </a:defRPr>
            </a:lvl1pPr>
          </a:lstStyle>
          <a:p>
            <a:pPr algn="ctr"/>
            <a:r>
              <a:rPr lang="en-US" sz="4000" dirty="0">
                <a:solidFill>
                  <a:schemeClr val="bg1"/>
                </a:solidFill>
              </a:rPr>
              <a:t>A BIG </a:t>
            </a:r>
            <a:r>
              <a:rPr lang="en-US" sz="4000" dirty="0" smtClean="0">
                <a:solidFill>
                  <a:schemeClr val="bg1"/>
                </a:solidFill>
              </a:rPr>
              <a:t>HUG </a:t>
            </a:r>
            <a:endParaRPr lang="en-US" sz="4000" dirty="0" smtClean="0">
              <a:solidFill>
                <a:schemeClr val="bg1"/>
              </a:solidFill>
            </a:endParaRPr>
          </a:p>
          <a:p>
            <a:pPr algn="ctr"/>
            <a:r>
              <a:rPr lang="en-US" sz="4000" dirty="0" smtClean="0">
                <a:solidFill>
                  <a:schemeClr val="bg1"/>
                </a:solidFill>
              </a:rPr>
              <a:t>FOR </a:t>
            </a:r>
            <a:r>
              <a:rPr lang="en-US" sz="4000" dirty="0">
                <a:solidFill>
                  <a:schemeClr val="bg1"/>
                </a:solidFill>
              </a:rPr>
              <a:t>YOU! </a:t>
            </a:r>
            <a:endParaRPr lang="en-US" sz="4000" dirty="0"/>
          </a:p>
          <a:p>
            <a:pPr algn="ctr"/>
            <a:endParaRPr lang="en-US" sz="4000" dirty="0"/>
          </a:p>
        </p:txBody>
      </p:sp>
    </p:spTree>
    <p:extLst>
      <p:ext uri="{BB962C8B-B14F-4D97-AF65-F5344CB8AC3E}">
        <p14:creationId xmlns:p14="http://schemas.microsoft.com/office/powerpoint/2010/main" val="1486951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1330DBC9-EEFC-416D-BFAD-DB6D1A9E8CB2}"/>
              </a:ext>
            </a:extLst>
          </p:cNvPr>
          <p:cNvSpPr>
            <a:spLocks noGrp="1"/>
          </p:cNvSpPr>
          <p:nvPr>
            <p:ph type="sldNum" sz="quarter" idx="12"/>
          </p:nvPr>
        </p:nvSpPr>
        <p:spPr/>
        <p:txBody>
          <a:bodyPr/>
          <a:lstStyle/>
          <a:p>
            <a:fld id="{82EE24B5-652C-4DB5-B7C3-B5BBEC1280B1}" type="slidenum">
              <a:rPr lang="en-US" smtClean="0"/>
              <a:t>2</a:t>
            </a:fld>
            <a:endParaRPr lang="en-US" dirty="0"/>
          </a:p>
        </p:txBody>
      </p:sp>
      <p:pic>
        <p:nvPicPr>
          <p:cNvPr id="12" name="Picture Placeholder 16" descr="Check icon">
            <a:extLst>
              <a:ext uri="{FF2B5EF4-FFF2-40B4-BE49-F238E27FC236}">
                <a16:creationId xmlns="" xmlns:a16="http://schemas.microsoft.com/office/drawing/2014/main"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5346302" cy="5509200"/>
          </a:xfrm>
          <a:prstGeom prst="rect">
            <a:avLst/>
          </a:prstGeom>
          <a:noFill/>
        </p:spPr>
        <p:txBody>
          <a:bodyPr wrap="square" rtlCol="0">
            <a:spAutoFit/>
          </a:bodyPr>
          <a:lstStyle/>
          <a:p>
            <a:r>
              <a:rPr lang="en-US" sz="3200" dirty="0">
                <a:solidFill>
                  <a:schemeClr val="bg1"/>
                </a:solidFill>
              </a:rPr>
              <a:t>Walking one day in New York City, </a:t>
            </a:r>
            <a:r>
              <a:rPr lang="en-US" sz="3200" dirty="0" smtClean="0">
                <a:solidFill>
                  <a:schemeClr val="bg1"/>
                </a:solidFill>
              </a:rPr>
              <a:t>Ernest </a:t>
            </a:r>
            <a:r>
              <a:rPr lang="en-US" sz="3200" dirty="0">
                <a:solidFill>
                  <a:schemeClr val="bg1"/>
                </a:solidFill>
              </a:rPr>
              <a:t>observed numerous cars of different makes and models rolling down the streets. Both him and his wife admired how seriously their drivers took traffic laws. On the other side of the park children played and enjoyed a nice and warm </a:t>
            </a:r>
            <a:r>
              <a:rPr lang="en-US" sz="3200" dirty="0" smtClean="0">
                <a:solidFill>
                  <a:schemeClr val="bg1"/>
                </a:solidFill>
              </a:rPr>
              <a:t>day. </a:t>
            </a:r>
            <a:endParaRPr lang="es-DO" sz="3000" dirty="0">
              <a:solidFill>
                <a:schemeClr val="bg1"/>
              </a:solidFill>
            </a:endParaRPr>
          </a:p>
        </p:txBody>
      </p:sp>
      <p:sp>
        <p:nvSpPr>
          <p:cNvPr id="9" name="Title 1">
            <a:extLst>
              <a:ext uri="{FF2B5EF4-FFF2-40B4-BE49-F238E27FC236}">
                <a16:creationId xmlns="" xmlns:a16="http://schemas.microsoft.com/office/drawing/2014/main" id="{05F54379-12DC-488A-96E2-264D244A381B}"/>
              </a:ext>
            </a:extLst>
          </p:cNvPr>
          <p:cNvSpPr>
            <a:spLocks noGrp="1"/>
          </p:cNvSpPr>
          <p:nvPr>
            <p:ph type="title"/>
          </p:nvPr>
        </p:nvSpPr>
        <p:spPr>
          <a:xfrm>
            <a:off x="527539" y="438224"/>
            <a:ext cx="4501662" cy="1302111"/>
          </a:xfrm>
        </p:spPr>
        <p:txBody>
          <a:bodyPr>
            <a:normAutofit/>
          </a:bodyPr>
          <a:lstStyle/>
          <a:p>
            <a:pPr algn="ctr"/>
            <a:r>
              <a:rPr lang="es-DO" dirty="0" smtClean="0"/>
              <a:t>LESSON </a:t>
            </a:r>
            <a:r>
              <a:rPr lang="es-DO" dirty="0"/>
              <a:t>7:</a:t>
            </a:r>
            <a:br>
              <a:rPr lang="es-DO" dirty="0"/>
            </a:br>
            <a:r>
              <a:rPr lang="es-DO" dirty="0" smtClean="0"/>
              <a:t>FAMILY SAFETY</a:t>
            </a:r>
            <a:endParaRPr lang="es-DO" dirty="0"/>
          </a:p>
        </p:txBody>
      </p:sp>
      <p:sp>
        <p:nvSpPr>
          <p:cNvPr id="10" name="object 13" descr="Beige rectangle">
            <a:extLst>
              <a:ext uri="{FF2B5EF4-FFF2-40B4-BE49-F238E27FC236}">
                <a16:creationId xmlns="" xmlns:a16="http://schemas.microsoft.com/office/drawing/2014/main"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096756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1330DBC9-EEFC-416D-BFAD-DB6D1A9E8CB2}"/>
              </a:ext>
            </a:extLst>
          </p:cNvPr>
          <p:cNvSpPr>
            <a:spLocks noGrp="1"/>
          </p:cNvSpPr>
          <p:nvPr>
            <p:ph type="sldNum" sz="quarter" idx="12"/>
          </p:nvPr>
        </p:nvSpPr>
        <p:spPr/>
        <p:txBody>
          <a:bodyPr/>
          <a:lstStyle/>
          <a:p>
            <a:fld id="{82EE24B5-652C-4DB5-B7C3-B5BBEC1280B1}" type="slidenum">
              <a:rPr lang="en-US" smtClean="0"/>
              <a:t>3</a:t>
            </a:fld>
            <a:endParaRPr lang="en-US" dirty="0"/>
          </a:p>
        </p:txBody>
      </p:sp>
      <p:pic>
        <p:nvPicPr>
          <p:cNvPr id="12" name="Picture Placeholder 16" descr="Check icon">
            <a:extLst>
              <a:ext uri="{FF2B5EF4-FFF2-40B4-BE49-F238E27FC236}">
                <a16:creationId xmlns="" xmlns:a16="http://schemas.microsoft.com/office/drawing/2014/main"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5346302" cy="5509200"/>
          </a:xfrm>
          <a:prstGeom prst="rect">
            <a:avLst/>
          </a:prstGeom>
          <a:noFill/>
        </p:spPr>
        <p:txBody>
          <a:bodyPr wrap="square" rtlCol="0">
            <a:spAutoFit/>
          </a:bodyPr>
          <a:lstStyle/>
          <a:p>
            <a:r>
              <a:rPr lang="en-US" sz="3200" dirty="0">
                <a:solidFill>
                  <a:schemeClr val="bg1"/>
                </a:solidFill>
              </a:rPr>
              <a:t>Later that day, they walked by a prison building that they knew was full of prisoners. Then, they asked:</a:t>
            </a:r>
          </a:p>
          <a:p>
            <a:r>
              <a:rPr lang="en-US" sz="3200" dirty="0">
                <a:solidFill>
                  <a:schemeClr val="bg1"/>
                </a:solidFill>
              </a:rPr>
              <a:t>–What would happen if the people in our town had no rules, if no one was judged for a crime no matter what they did? Would you like to live in such a place? –Martha asked.</a:t>
            </a:r>
          </a:p>
        </p:txBody>
      </p:sp>
      <p:sp>
        <p:nvSpPr>
          <p:cNvPr id="9" name="Title 1">
            <a:extLst>
              <a:ext uri="{FF2B5EF4-FFF2-40B4-BE49-F238E27FC236}">
                <a16:creationId xmlns="" xmlns:a16="http://schemas.microsoft.com/office/drawing/2014/main" id="{05F54379-12DC-488A-96E2-264D244A381B}"/>
              </a:ext>
            </a:extLst>
          </p:cNvPr>
          <p:cNvSpPr>
            <a:spLocks noGrp="1"/>
          </p:cNvSpPr>
          <p:nvPr>
            <p:ph type="title"/>
          </p:nvPr>
        </p:nvSpPr>
        <p:spPr>
          <a:xfrm>
            <a:off x="527539" y="438224"/>
            <a:ext cx="4501662" cy="1302111"/>
          </a:xfrm>
        </p:spPr>
        <p:txBody>
          <a:bodyPr>
            <a:normAutofit/>
          </a:bodyPr>
          <a:lstStyle/>
          <a:p>
            <a:pPr algn="ctr"/>
            <a:r>
              <a:rPr lang="es-DO" dirty="0"/>
              <a:t>LESSON 7:</a:t>
            </a:r>
            <a:br>
              <a:rPr lang="es-DO" dirty="0"/>
            </a:br>
            <a:r>
              <a:rPr lang="es-DO" dirty="0"/>
              <a:t>FAMILY SAFETY</a:t>
            </a:r>
          </a:p>
        </p:txBody>
      </p:sp>
      <p:sp>
        <p:nvSpPr>
          <p:cNvPr id="10" name="object 13" descr="Beige rectangle">
            <a:extLst>
              <a:ext uri="{FF2B5EF4-FFF2-40B4-BE49-F238E27FC236}">
                <a16:creationId xmlns="" xmlns:a16="http://schemas.microsoft.com/office/drawing/2014/main"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409059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1330DBC9-EEFC-416D-BFAD-DB6D1A9E8CB2}"/>
              </a:ext>
            </a:extLst>
          </p:cNvPr>
          <p:cNvSpPr>
            <a:spLocks noGrp="1"/>
          </p:cNvSpPr>
          <p:nvPr>
            <p:ph type="sldNum" sz="quarter" idx="12"/>
          </p:nvPr>
        </p:nvSpPr>
        <p:spPr/>
        <p:txBody>
          <a:bodyPr/>
          <a:lstStyle/>
          <a:p>
            <a:fld id="{82EE24B5-652C-4DB5-B7C3-B5BBEC1280B1}" type="slidenum">
              <a:rPr lang="en-US" smtClean="0"/>
              <a:t>4</a:t>
            </a:fld>
            <a:endParaRPr lang="en-US" dirty="0"/>
          </a:p>
        </p:txBody>
      </p:sp>
      <p:pic>
        <p:nvPicPr>
          <p:cNvPr id="12" name="Picture Placeholder 16" descr="Check icon">
            <a:extLst>
              <a:ext uri="{FF2B5EF4-FFF2-40B4-BE49-F238E27FC236}">
                <a16:creationId xmlns="" xmlns:a16="http://schemas.microsoft.com/office/drawing/2014/main"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5437461" cy="1569660"/>
          </a:xfrm>
          <a:prstGeom prst="rect">
            <a:avLst/>
          </a:prstGeom>
          <a:noFill/>
        </p:spPr>
        <p:txBody>
          <a:bodyPr wrap="square" rtlCol="0">
            <a:spAutoFit/>
          </a:bodyPr>
          <a:lstStyle/>
          <a:p>
            <a:r>
              <a:rPr lang="es-DO" sz="3200" b="1" dirty="0">
                <a:solidFill>
                  <a:schemeClr val="bg1"/>
                </a:solidFill>
              </a:rPr>
              <a:t>1. </a:t>
            </a:r>
            <a:r>
              <a:rPr lang="en-US" sz="3200" b="1" dirty="0">
                <a:solidFill>
                  <a:schemeClr val="bg1"/>
                </a:solidFill>
              </a:rPr>
              <a:t>What are the principles that make up God's moral law? Exodus </a:t>
            </a:r>
            <a:r>
              <a:rPr lang="es-DO" sz="3200" b="1" dirty="0" smtClean="0">
                <a:solidFill>
                  <a:schemeClr val="bg1"/>
                </a:solidFill>
              </a:rPr>
              <a:t>20:3-17</a:t>
            </a:r>
            <a:r>
              <a:rPr lang="es-DO" sz="3200" b="1" dirty="0">
                <a:solidFill>
                  <a:schemeClr val="bg1"/>
                </a:solidFill>
              </a:rPr>
              <a:t>.</a:t>
            </a:r>
          </a:p>
        </p:txBody>
      </p:sp>
      <p:sp>
        <p:nvSpPr>
          <p:cNvPr id="9" name="TextBox 8"/>
          <p:cNvSpPr txBox="1"/>
          <p:nvPr/>
        </p:nvSpPr>
        <p:spPr>
          <a:xfrm>
            <a:off x="6388499" y="2867962"/>
            <a:ext cx="4816313" cy="1015663"/>
          </a:xfrm>
          <a:prstGeom prst="rect">
            <a:avLst/>
          </a:prstGeom>
          <a:noFill/>
        </p:spPr>
        <p:txBody>
          <a:bodyPr wrap="square" rtlCol="0">
            <a:spAutoFit/>
          </a:bodyPr>
          <a:lstStyle/>
          <a:p>
            <a:r>
              <a:rPr lang="es-DO" sz="3000" dirty="0" smtClean="0">
                <a:solidFill>
                  <a:schemeClr val="bg1"/>
                </a:solidFill>
              </a:rPr>
              <a:t>Let’s find the verses and read together</a:t>
            </a:r>
            <a:r>
              <a:rPr lang="mr-IN" sz="3000" dirty="0" smtClean="0">
                <a:solidFill>
                  <a:schemeClr val="bg1"/>
                </a:solidFill>
              </a:rPr>
              <a:t>…</a:t>
            </a:r>
            <a:endParaRPr lang="es-DO" sz="3000" dirty="0">
              <a:solidFill>
                <a:schemeClr val="bg1"/>
              </a:solidFill>
            </a:endParaRPr>
          </a:p>
        </p:txBody>
      </p:sp>
      <p:sp>
        <p:nvSpPr>
          <p:cNvPr id="13" name="Title 1">
            <a:extLst>
              <a:ext uri="{FF2B5EF4-FFF2-40B4-BE49-F238E27FC236}">
                <a16:creationId xmlns="" xmlns:a16="http://schemas.microsoft.com/office/drawing/2014/main" id="{05F54379-12DC-488A-96E2-264D244A381B}"/>
              </a:ext>
            </a:extLst>
          </p:cNvPr>
          <p:cNvSpPr>
            <a:spLocks noGrp="1"/>
          </p:cNvSpPr>
          <p:nvPr>
            <p:ph type="title"/>
          </p:nvPr>
        </p:nvSpPr>
        <p:spPr>
          <a:xfrm>
            <a:off x="527539" y="438224"/>
            <a:ext cx="4501662" cy="1302111"/>
          </a:xfrm>
        </p:spPr>
        <p:txBody>
          <a:bodyPr>
            <a:normAutofit/>
          </a:bodyPr>
          <a:lstStyle/>
          <a:p>
            <a:pPr algn="ctr"/>
            <a:r>
              <a:rPr lang="es-DO" dirty="0"/>
              <a:t>LESSON 7:</a:t>
            </a:r>
            <a:br>
              <a:rPr lang="es-DO" dirty="0"/>
            </a:br>
            <a:r>
              <a:rPr lang="es-DO" dirty="0"/>
              <a:t>FAMILY SAFETY</a:t>
            </a:r>
          </a:p>
        </p:txBody>
      </p:sp>
      <p:sp>
        <p:nvSpPr>
          <p:cNvPr id="16" name="object 13" descr="Beige rectangle">
            <a:extLst>
              <a:ext uri="{FF2B5EF4-FFF2-40B4-BE49-F238E27FC236}">
                <a16:creationId xmlns="" xmlns:a16="http://schemas.microsoft.com/office/drawing/2014/main"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0" name="TextBox 9"/>
          <p:cNvSpPr txBox="1"/>
          <p:nvPr/>
        </p:nvSpPr>
        <p:spPr>
          <a:xfrm>
            <a:off x="6388499" y="4358229"/>
            <a:ext cx="4734249"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3866006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1330DBC9-EEFC-416D-BFAD-DB6D1A9E8CB2}"/>
              </a:ext>
            </a:extLst>
          </p:cNvPr>
          <p:cNvSpPr>
            <a:spLocks noGrp="1"/>
          </p:cNvSpPr>
          <p:nvPr>
            <p:ph type="sldNum" sz="quarter" idx="12"/>
          </p:nvPr>
        </p:nvSpPr>
        <p:spPr/>
        <p:txBody>
          <a:bodyPr/>
          <a:lstStyle/>
          <a:p>
            <a:fld id="{82EE24B5-652C-4DB5-B7C3-B5BBEC1280B1}" type="slidenum">
              <a:rPr lang="en-US" smtClean="0"/>
              <a:t>5</a:t>
            </a:fld>
            <a:endParaRPr lang="en-US" dirty="0"/>
          </a:p>
        </p:txBody>
      </p:sp>
      <p:pic>
        <p:nvPicPr>
          <p:cNvPr id="12" name="Picture Placeholder 16" descr="Check icon">
            <a:extLst>
              <a:ext uri="{FF2B5EF4-FFF2-40B4-BE49-F238E27FC236}">
                <a16:creationId xmlns="" xmlns:a16="http://schemas.microsoft.com/office/drawing/2014/main"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5437461" cy="1569660"/>
          </a:xfrm>
          <a:prstGeom prst="rect">
            <a:avLst/>
          </a:prstGeom>
          <a:noFill/>
        </p:spPr>
        <p:txBody>
          <a:bodyPr wrap="square" rtlCol="0">
            <a:spAutoFit/>
          </a:bodyPr>
          <a:lstStyle/>
          <a:p>
            <a:r>
              <a:rPr lang="es-DO" sz="3200" b="1" dirty="0">
                <a:solidFill>
                  <a:schemeClr val="bg1"/>
                </a:solidFill>
              </a:rPr>
              <a:t>2. </a:t>
            </a:r>
            <a:r>
              <a:rPr lang="en-US" sz="3200" b="1" dirty="0">
                <a:solidFill>
                  <a:schemeClr val="bg1"/>
                </a:solidFill>
              </a:rPr>
              <a:t>How does the Bible describe the Holy law of God? Romans </a:t>
            </a:r>
            <a:r>
              <a:rPr lang="es-DO" sz="3200" b="1" dirty="0" smtClean="0">
                <a:solidFill>
                  <a:schemeClr val="bg1"/>
                </a:solidFill>
              </a:rPr>
              <a:t>7:12</a:t>
            </a:r>
            <a:r>
              <a:rPr lang="es-DO" sz="3200" b="1" dirty="0">
                <a:solidFill>
                  <a:schemeClr val="bg1"/>
                </a:solidFill>
              </a:rPr>
              <a:t>.</a:t>
            </a:r>
          </a:p>
        </p:txBody>
      </p:sp>
      <p:sp>
        <p:nvSpPr>
          <p:cNvPr id="9" name="TextBox 8"/>
          <p:cNvSpPr txBox="1"/>
          <p:nvPr/>
        </p:nvSpPr>
        <p:spPr>
          <a:xfrm>
            <a:off x="6388499" y="2426793"/>
            <a:ext cx="4816313" cy="2062103"/>
          </a:xfrm>
          <a:prstGeom prst="rect">
            <a:avLst/>
          </a:prstGeom>
          <a:noFill/>
        </p:spPr>
        <p:txBody>
          <a:bodyPr wrap="square" rtlCol="0">
            <a:spAutoFit/>
          </a:bodyPr>
          <a:lstStyle/>
          <a:p>
            <a:r>
              <a:rPr lang="es-DO" sz="3000" dirty="0" smtClean="0">
                <a:solidFill>
                  <a:schemeClr val="bg1"/>
                </a:solidFill>
              </a:rPr>
              <a:t>«</a:t>
            </a:r>
            <a:r>
              <a:rPr lang="es-DO" sz="3200" dirty="0">
                <a:solidFill>
                  <a:schemeClr val="bg1"/>
                </a:solidFill>
              </a:rPr>
              <a:t>Wherefore the law is holy, and the commandment holy, and just, and </a:t>
            </a:r>
            <a:r>
              <a:rPr lang="es-DO" sz="3200" dirty="0" smtClean="0">
                <a:solidFill>
                  <a:schemeClr val="bg1"/>
                </a:solidFill>
              </a:rPr>
              <a:t>good</a:t>
            </a:r>
            <a:r>
              <a:rPr lang="es-DO" sz="3000" dirty="0" smtClean="0">
                <a:solidFill>
                  <a:schemeClr val="bg1"/>
                </a:solidFill>
              </a:rPr>
              <a:t>».</a:t>
            </a:r>
            <a:endParaRPr lang="es-DO" sz="3000" dirty="0">
              <a:solidFill>
                <a:schemeClr val="bg1"/>
              </a:solidFill>
            </a:endParaRPr>
          </a:p>
        </p:txBody>
      </p:sp>
      <p:sp>
        <p:nvSpPr>
          <p:cNvPr id="13" name="Title 1">
            <a:extLst>
              <a:ext uri="{FF2B5EF4-FFF2-40B4-BE49-F238E27FC236}">
                <a16:creationId xmlns="" xmlns:a16="http://schemas.microsoft.com/office/drawing/2014/main" id="{05F54379-12DC-488A-96E2-264D244A381B}"/>
              </a:ext>
            </a:extLst>
          </p:cNvPr>
          <p:cNvSpPr>
            <a:spLocks noGrp="1"/>
          </p:cNvSpPr>
          <p:nvPr>
            <p:ph type="title"/>
          </p:nvPr>
        </p:nvSpPr>
        <p:spPr>
          <a:xfrm>
            <a:off x="527539" y="438224"/>
            <a:ext cx="4501662" cy="1302111"/>
          </a:xfrm>
        </p:spPr>
        <p:txBody>
          <a:bodyPr>
            <a:normAutofit/>
          </a:bodyPr>
          <a:lstStyle/>
          <a:p>
            <a:pPr algn="ctr"/>
            <a:r>
              <a:rPr lang="es-DO" dirty="0"/>
              <a:t>LESSON 7:</a:t>
            </a:r>
            <a:br>
              <a:rPr lang="es-DO" dirty="0"/>
            </a:br>
            <a:r>
              <a:rPr lang="es-DO" dirty="0"/>
              <a:t>FAMILY SAFETY</a:t>
            </a:r>
          </a:p>
        </p:txBody>
      </p:sp>
      <p:sp>
        <p:nvSpPr>
          <p:cNvPr id="16" name="object 13" descr="Beige rectangle">
            <a:extLst>
              <a:ext uri="{FF2B5EF4-FFF2-40B4-BE49-F238E27FC236}">
                <a16:creationId xmlns="" xmlns:a16="http://schemas.microsoft.com/office/drawing/2014/main"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0" name="TextBox 9"/>
          <p:cNvSpPr txBox="1"/>
          <p:nvPr/>
        </p:nvSpPr>
        <p:spPr>
          <a:xfrm>
            <a:off x="6199023" y="5261785"/>
            <a:ext cx="4734249"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t="16245" b="16245"/>
          <a:stretch>
            <a:fillRect/>
          </a:stretch>
        </p:blipFill>
        <p:spPr/>
      </p:pic>
    </p:spTree>
    <p:extLst>
      <p:ext uri="{BB962C8B-B14F-4D97-AF65-F5344CB8AC3E}">
        <p14:creationId xmlns:p14="http://schemas.microsoft.com/office/powerpoint/2010/main" val="75753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1330DBC9-EEFC-416D-BFAD-DB6D1A9E8CB2}"/>
              </a:ext>
            </a:extLst>
          </p:cNvPr>
          <p:cNvSpPr>
            <a:spLocks noGrp="1"/>
          </p:cNvSpPr>
          <p:nvPr>
            <p:ph type="sldNum" sz="quarter" idx="12"/>
          </p:nvPr>
        </p:nvSpPr>
        <p:spPr/>
        <p:txBody>
          <a:bodyPr/>
          <a:lstStyle/>
          <a:p>
            <a:fld id="{82EE24B5-652C-4DB5-B7C3-B5BBEC1280B1}" type="slidenum">
              <a:rPr lang="en-US" smtClean="0"/>
              <a:t>6</a:t>
            </a:fld>
            <a:endParaRPr lang="en-US" dirty="0"/>
          </a:p>
        </p:txBody>
      </p:sp>
      <p:pic>
        <p:nvPicPr>
          <p:cNvPr id="12" name="Picture Placeholder 16" descr="Check icon">
            <a:extLst>
              <a:ext uri="{FF2B5EF4-FFF2-40B4-BE49-F238E27FC236}">
                <a16:creationId xmlns="" xmlns:a16="http://schemas.microsoft.com/office/drawing/2014/main"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5437461" cy="2554545"/>
          </a:xfrm>
          <a:prstGeom prst="rect">
            <a:avLst/>
          </a:prstGeom>
          <a:noFill/>
        </p:spPr>
        <p:txBody>
          <a:bodyPr wrap="square" rtlCol="0">
            <a:spAutoFit/>
          </a:bodyPr>
          <a:lstStyle/>
          <a:p>
            <a:r>
              <a:rPr lang="es-DO" sz="3200" b="1" dirty="0">
                <a:solidFill>
                  <a:schemeClr val="bg1"/>
                </a:solidFill>
              </a:rPr>
              <a:t>3. </a:t>
            </a:r>
            <a:r>
              <a:rPr lang="en-US" sz="3200" b="1" dirty="0">
                <a:solidFill>
                  <a:schemeClr val="bg1"/>
                </a:solidFill>
              </a:rPr>
              <a:t>According to the Bible, which of the Ten Commandments is the least important? James </a:t>
            </a:r>
            <a:r>
              <a:rPr lang="es-DO" sz="3200" b="1" dirty="0" smtClean="0">
                <a:solidFill>
                  <a:schemeClr val="bg1"/>
                </a:solidFill>
              </a:rPr>
              <a:t>2:10-11</a:t>
            </a:r>
            <a:r>
              <a:rPr lang="es-DO" sz="3200" b="1" dirty="0">
                <a:solidFill>
                  <a:schemeClr val="bg1"/>
                </a:solidFill>
              </a:rPr>
              <a:t>.</a:t>
            </a:r>
          </a:p>
        </p:txBody>
      </p:sp>
      <p:sp>
        <p:nvSpPr>
          <p:cNvPr id="9" name="TextBox 8"/>
          <p:cNvSpPr txBox="1"/>
          <p:nvPr/>
        </p:nvSpPr>
        <p:spPr>
          <a:xfrm>
            <a:off x="6388499" y="3560460"/>
            <a:ext cx="5182178" cy="2062103"/>
          </a:xfrm>
          <a:prstGeom prst="rect">
            <a:avLst/>
          </a:prstGeom>
          <a:noFill/>
        </p:spPr>
        <p:txBody>
          <a:bodyPr wrap="square" rtlCol="0">
            <a:spAutoFit/>
          </a:bodyPr>
          <a:lstStyle/>
          <a:p>
            <a:r>
              <a:rPr lang="es-DO" sz="3000" smtClean="0">
                <a:solidFill>
                  <a:schemeClr val="bg1"/>
                </a:solidFill>
              </a:rPr>
              <a:t>«</a:t>
            </a:r>
            <a:r>
              <a:rPr lang="es-DO" sz="3200">
                <a:solidFill>
                  <a:schemeClr val="bg1"/>
                </a:solidFill>
              </a:rPr>
              <a:t>For whosoever shall keep the whole law, and yet offend in one point, he is guilty of </a:t>
            </a:r>
            <a:r>
              <a:rPr lang="es-DO" sz="3200" smtClean="0">
                <a:solidFill>
                  <a:schemeClr val="bg1"/>
                </a:solidFill>
              </a:rPr>
              <a:t>all</a:t>
            </a:r>
            <a:r>
              <a:rPr lang="es-DO" sz="3000" smtClean="0">
                <a:solidFill>
                  <a:schemeClr val="bg1"/>
                </a:solidFill>
              </a:rPr>
              <a:t>”.</a:t>
            </a:r>
            <a:endParaRPr lang="es-DO" sz="3000" dirty="0">
              <a:solidFill>
                <a:schemeClr val="bg1"/>
              </a:solidFill>
            </a:endParaRPr>
          </a:p>
        </p:txBody>
      </p:sp>
      <p:sp>
        <p:nvSpPr>
          <p:cNvPr id="13" name="Title 1">
            <a:extLst>
              <a:ext uri="{FF2B5EF4-FFF2-40B4-BE49-F238E27FC236}">
                <a16:creationId xmlns="" xmlns:a16="http://schemas.microsoft.com/office/drawing/2014/main" id="{05F54379-12DC-488A-96E2-264D244A381B}"/>
              </a:ext>
            </a:extLst>
          </p:cNvPr>
          <p:cNvSpPr>
            <a:spLocks noGrp="1"/>
          </p:cNvSpPr>
          <p:nvPr>
            <p:ph type="title"/>
          </p:nvPr>
        </p:nvSpPr>
        <p:spPr>
          <a:xfrm>
            <a:off x="527539" y="438224"/>
            <a:ext cx="4501662" cy="1302111"/>
          </a:xfrm>
        </p:spPr>
        <p:txBody>
          <a:bodyPr>
            <a:normAutofit/>
          </a:bodyPr>
          <a:lstStyle/>
          <a:p>
            <a:pPr algn="ctr"/>
            <a:r>
              <a:rPr lang="es-DO" dirty="0"/>
              <a:t>LESSON 7:</a:t>
            </a:r>
            <a:br>
              <a:rPr lang="es-DO" dirty="0"/>
            </a:br>
            <a:r>
              <a:rPr lang="es-DO" dirty="0"/>
              <a:t>FAMILY SAFETY</a:t>
            </a:r>
          </a:p>
        </p:txBody>
      </p:sp>
      <p:sp>
        <p:nvSpPr>
          <p:cNvPr id="16" name="object 13" descr="Beige rectangle">
            <a:extLst>
              <a:ext uri="{FF2B5EF4-FFF2-40B4-BE49-F238E27FC236}">
                <a16:creationId xmlns="" xmlns:a16="http://schemas.microsoft.com/office/drawing/2014/main"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t="16245" b="16245"/>
          <a:stretch>
            <a:fillRect/>
          </a:stretch>
        </p:blipFill>
        <p:spPr/>
      </p:pic>
    </p:spTree>
    <p:extLst>
      <p:ext uri="{BB962C8B-B14F-4D97-AF65-F5344CB8AC3E}">
        <p14:creationId xmlns:p14="http://schemas.microsoft.com/office/powerpoint/2010/main" val="109427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1330DBC9-EEFC-416D-BFAD-DB6D1A9E8CB2}"/>
              </a:ext>
            </a:extLst>
          </p:cNvPr>
          <p:cNvSpPr>
            <a:spLocks noGrp="1"/>
          </p:cNvSpPr>
          <p:nvPr>
            <p:ph type="sldNum" sz="quarter" idx="12"/>
          </p:nvPr>
        </p:nvSpPr>
        <p:spPr/>
        <p:txBody>
          <a:bodyPr/>
          <a:lstStyle/>
          <a:p>
            <a:fld id="{82EE24B5-652C-4DB5-B7C3-B5BBEC1280B1}" type="slidenum">
              <a:rPr lang="en-US" smtClean="0"/>
              <a:t>7</a:t>
            </a:fld>
            <a:endParaRPr lang="en-US" dirty="0"/>
          </a:p>
        </p:txBody>
      </p:sp>
      <p:pic>
        <p:nvPicPr>
          <p:cNvPr id="12" name="Picture Placeholder 16" descr="Check icon">
            <a:extLst>
              <a:ext uri="{FF2B5EF4-FFF2-40B4-BE49-F238E27FC236}">
                <a16:creationId xmlns="" xmlns:a16="http://schemas.microsoft.com/office/drawing/2014/main"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9" name="TextBox 8"/>
          <p:cNvSpPr txBox="1"/>
          <p:nvPr/>
        </p:nvSpPr>
        <p:spPr>
          <a:xfrm>
            <a:off x="6388499" y="438224"/>
            <a:ext cx="4816313" cy="3539430"/>
          </a:xfrm>
          <a:prstGeom prst="rect">
            <a:avLst/>
          </a:prstGeom>
          <a:noFill/>
        </p:spPr>
        <p:txBody>
          <a:bodyPr wrap="square" rtlCol="0">
            <a:spAutoFit/>
          </a:bodyPr>
          <a:lstStyle/>
          <a:p>
            <a:r>
              <a:rPr lang="en-US" sz="3200" dirty="0">
                <a:solidFill>
                  <a:schemeClr val="bg1"/>
                </a:solidFill>
              </a:rPr>
              <a:t>For he that said, Do not commit adultery, said also, Do not kill. Now if thou commit no adultery, yet if thou kill, thou art become a transgressor of the law</a:t>
            </a:r>
            <a:r>
              <a:rPr lang="en-US" sz="3200" dirty="0" smtClean="0">
                <a:solidFill>
                  <a:schemeClr val="bg1"/>
                </a:solidFill>
              </a:rPr>
              <a:t>.</a:t>
            </a:r>
            <a:r>
              <a:rPr lang="es-DO" sz="3000" dirty="0" smtClean="0">
                <a:solidFill>
                  <a:schemeClr val="bg1"/>
                </a:solidFill>
              </a:rPr>
              <a:t>».</a:t>
            </a:r>
            <a:endParaRPr lang="es-DO" sz="3000" dirty="0">
              <a:solidFill>
                <a:schemeClr val="bg1"/>
              </a:solidFill>
            </a:endParaRPr>
          </a:p>
        </p:txBody>
      </p:sp>
      <p:sp>
        <p:nvSpPr>
          <p:cNvPr id="13" name="Title 1">
            <a:extLst>
              <a:ext uri="{FF2B5EF4-FFF2-40B4-BE49-F238E27FC236}">
                <a16:creationId xmlns="" xmlns:a16="http://schemas.microsoft.com/office/drawing/2014/main" id="{05F54379-12DC-488A-96E2-264D244A381B}"/>
              </a:ext>
            </a:extLst>
          </p:cNvPr>
          <p:cNvSpPr>
            <a:spLocks noGrp="1"/>
          </p:cNvSpPr>
          <p:nvPr>
            <p:ph type="title"/>
          </p:nvPr>
        </p:nvSpPr>
        <p:spPr>
          <a:xfrm>
            <a:off x="527539" y="438224"/>
            <a:ext cx="4501662" cy="1302111"/>
          </a:xfrm>
        </p:spPr>
        <p:txBody>
          <a:bodyPr>
            <a:normAutofit/>
          </a:bodyPr>
          <a:lstStyle/>
          <a:p>
            <a:pPr algn="ctr"/>
            <a:r>
              <a:rPr lang="es-DO" dirty="0"/>
              <a:t>LESSON 7:</a:t>
            </a:r>
            <a:br>
              <a:rPr lang="es-DO" dirty="0"/>
            </a:br>
            <a:r>
              <a:rPr lang="es-DO" dirty="0"/>
              <a:t>FAMILY SAFETY</a:t>
            </a:r>
          </a:p>
        </p:txBody>
      </p:sp>
      <p:sp>
        <p:nvSpPr>
          <p:cNvPr id="16" name="object 13" descr="Beige rectangle">
            <a:extLst>
              <a:ext uri="{FF2B5EF4-FFF2-40B4-BE49-F238E27FC236}">
                <a16:creationId xmlns="" xmlns:a16="http://schemas.microsoft.com/office/drawing/2014/main"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0" name="TextBox 9"/>
          <p:cNvSpPr txBox="1"/>
          <p:nvPr/>
        </p:nvSpPr>
        <p:spPr>
          <a:xfrm>
            <a:off x="6388499" y="4563235"/>
            <a:ext cx="4734249"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37294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1330DBC9-EEFC-416D-BFAD-DB6D1A9E8CB2}"/>
              </a:ext>
            </a:extLst>
          </p:cNvPr>
          <p:cNvSpPr>
            <a:spLocks noGrp="1"/>
          </p:cNvSpPr>
          <p:nvPr>
            <p:ph type="sldNum" sz="quarter" idx="12"/>
          </p:nvPr>
        </p:nvSpPr>
        <p:spPr/>
        <p:txBody>
          <a:bodyPr/>
          <a:lstStyle/>
          <a:p>
            <a:fld id="{82EE24B5-652C-4DB5-B7C3-B5BBEC1280B1}" type="slidenum">
              <a:rPr lang="en-US" smtClean="0"/>
              <a:t>8</a:t>
            </a:fld>
            <a:endParaRPr lang="en-US" dirty="0"/>
          </a:p>
        </p:txBody>
      </p:sp>
      <p:pic>
        <p:nvPicPr>
          <p:cNvPr id="12" name="Picture Placeholder 16" descr="Check icon">
            <a:extLst>
              <a:ext uri="{FF2B5EF4-FFF2-40B4-BE49-F238E27FC236}">
                <a16:creationId xmlns="" xmlns:a16="http://schemas.microsoft.com/office/drawing/2014/main"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5437461" cy="2062103"/>
          </a:xfrm>
          <a:prstGeom prst="rect">
            <a:avLst/>
          </a:prstGeom>
          <a:noFill/>
        </p:spPr>
        <p:txBody>
          <a:bodyPr wrap="square" rtlCol="0">
            <a:spAutoFit/>
          </a:bodyPr>
          <a:lstStyle/>
          <a:p>
            <a:r>
              <a:rPr lang="es-DO" sz="3200" b="1" dirty="0">
                <a:solidFill>
                  <a:schemeClr val="bg1"/>
                </a:solidFill>
              </a:rPr>
              <a:t>4. </a:t>
            </a:r>
            <a:r>
              <a:rPr lang="en-US" sz="3200" b="1" dirty="0">
                <a:solidFill>
                  <a:schemeClr val="bg1"/>
                </a:solidFill>
              </a:rPr>
              <a:t>Did the death of Christ abolish the principles of his law? Matthew 5:17-18; Psalm </a:t>
            </a:r>
            <a:r>
              <a:rPr lang="es-DO" sz="3200" b="1" dirty="0" smtClean="0">
                <a:solidFill>
                  <a:schemeClr val="bg1"/>
                </a:solidFill>
              </a:rPr>
              <a:t>111:7-8</a:t>
            </a:r>
            <a:r>
              <a:rPr lang="es-DO" sz="3200" b="1" dirty="0">
                <a:solidFill>
                  <a:schemeClr val="bg1"/>
                </a:solidFill>
              </a:rPr>
              <a:t>.</a:t>
            </a:r>
          </a:p>
        </p:txBody>
      </p:sp>
      <p:sp>
        <p:nvSpPr>
          <p:cNvPr id="9" name="TextBox 8"/>
          <p:cNvSpPr txBox="1"/>
          <p:nvPr/>
        </p:nvSpPr>
        <p:spPr>
          <a:xfrm>
            <a:off x="6388499" y="2781223"/>
            <a:ext cx="5346301" cy="3539430"/>
          </a:xfrm>
          <a:prstGeom prst="rect">
            <a:avLst/>
          </a:prstGeom>
          <a:noFill/>
        </p:spPr>
        <p:txBody>
          <a:bodyPr wrap="square" rtlCol="0">
            <a:spAutoFit/>
          </a:bodyPr>
          <a:lstStyle/>
          <a:p>
            <a:r>
              <a:rPr lang="es-DO" sz="2800" smtClean="0">
                <a:solidFill>
                  <a:schemeClr val="bg1"/>
                </a:solidFill>
              </a:rPr>
              <a:t>«Think </a:t>
            </a:r>
            <a:r>
              <a:rPr lang="es-DO" sz="2800" dirty="0">
                <a:solidFill>
                  <a:schemeClr val="bg1"/>
                </a:solidFill>
              </a:rPr>
              <a:t>not that I am come to destroy the law, or the prophets: I am not come to destroy, but to fulfil.</a:t>
            </a:r>
          </a:p>
          <a:p>
            <a:r>
              <a:rPr lang="es-DO" sz="2800" b="1" baseline="30000" dirty="0">
                <a:solidFill>
                  <a:schemeClr val="bg1"/>
                </a:solidFill>
              </a:rPr>
              <a:t>18 </a:t>
            </a:r>
            <a:r>
              <a:rPr lang="es-DO" sz="2800" dirty="0">
                <a:solidFill>
                  <a:schemeClr val="bg1"/>
                </a:solidFill>
              </a:rPr>
              <a:t>For verily I say unto you, Till heaven and earth pass, one jot or one tittle shall in no wise pass from the law, till all be fulfilled</a:t>
            </a:r>
            <a:r>
              <a:rPr lang="es-DO" sz="2800" dirty="0" smtClean="0">
                <a:solidFill>
                  <a:schemeClr val="bg1"/>
                </a:solidFill>
              </a:rPr>
              <a:t>.».</a:t>
            </a:r>
            <a:endParaRPr lang="es-DO" sz="2800" dirty="0">
              <a:solidFill>
                <a:schemeClr val="bg1"/>
              </a:solidFill>
            </a:endParaRPr>
          </a:p>
        </p:txBody>
      </p:sp>
      <p:sp>
        <p:nvSpPr>
          <p:cNvPr id="13" name="Title 1">
            <a:extLst>
              <a:ext uri="{FF2B5EF4-FFF2-40B4-BE49-F238E27FC236}">
                <a16:creationId xmlns="" xmlns:a16="http://schemas.microsoft.com/office/drawing/2014/main" id="{05F54379-12DC-488A-96E2-264D244A381B}"/>
              </a:ext>
            </a:extLst>
          </p:cNvPr>
          <p:cNvSpPr>
            <a:spLocks noGrp="1"/>
          </p:cNvSpPr>
          <p:nvPr>
            <p:ph type="title"/>
          </p:nvPr>
        </p:nvSpPr>
        <p:spPr>
          <a:xfrm>
            <a:off x="527539" y="438224"/>
            <a:ext cx="4501662" cy="1302111"/>
          </a:xfrm>
        </p:spPr>
        <p:txBody>
          <a:bodyPr>
            <a:normAutofit/>
          </a:bodyPr>
          <a:lstStyle/>
          <a:p>
            <a:pPr algn="ctr"/>
            <a:r>
              <a:rPr lang="es-DO" dirty="0"/>
              <a:t>LESSON 7:</a:t>
            </a:r>
            <a:br>
              <a:rPr lang="es-DO" dirty="0"/>
            </a:br>
            <a:r>
              <a:rPr lang="es-DO" dirty="0"/>
              <a:t>FAMILY SAFETY</a:t>
            </a:r>
          </a:p>
        </p:txBody>
      </p:sp>
      <p:sp>
        <p:nvSpPr>
          <p:cNvPr id="16" name="object 13" descr="Beige rectangle">
            <a:extLst>
              <a:ext uri="{FF2B5EF4-FFF2-40B4-BE49-F238E27FC236}">
                <a16:creationId xmlns="" xmlns:a16="http://schemas.microsoft.com/office/drawing/2014/main"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325701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1330DBC9-EEFC-416D-BFAD-DB6D1A9E8CB2}"/>
              </a:ext>
            </a:extLst>
          </p:cNvPr>
          <p:cNvSpPr>
            <a:spLocks noGrp="1"/>
          </p:cNvSpPr>
          <p:nvPr>
            <p:ph type="sldNum" sz="quarter" idx="12"/>
          </p:nvPr>
        </p:nvSpPr>
        <p:spPr/>
        <p:txBody>
          <a:bodyPr/>
          <a:lstStyle/>
          <a:p>
            <a:fld id="{82EE24B5-652C-4DB5-B7C3-B5BBEC1280B1}" type="slidenum">
              <a:rPr lang="en-US" smtClean="0"/>
              <a:t>9</a:t>
            </a:fld>
            <a:endParaRPr lang="en-US" dirty="0"/>
          </a:p>
        </p:txBody>
      </p:sp>
      <p:pic>
        <p:nvPicPr>
          <p:cNvPr id="12" name="Picture Placeholder 16" descr="Check icon">
            <a:extLst>
              <a:ext uri="{FF2B5EF4-FFF2-40B4-BE49-F238E27FC236}">
                <a16:creationId xmlns="" xmlns:a16="http://schemas.microsoft.com/office/drawing/2014/main"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9" name="TextBox 8"/>
          <p:cNvSpPr txBox="1"/>
          <p:nvPr/>
        </p:nvSpPr>
        <p:spPr>
          <a:xfrm>
            <a:off x="6388499" y="560183"/>
            <a:ext cx="5080345" cy="3539430"/>
          </a:xfrm>
          <a:prstGeom prst="rect">
            <a:avLst/>
          </a:prstGeom>
          <a:noFill/>
        </p:spPr>
        <p:txBody>
          <a:bodyPr wrap="square" rtlCol="0">
            <a:spAutoFit/>
          </a:bodyPr>
          <a:lstStyle/>
          <a:p>
            <a:r>
              <a:rPr lang="es-DO" sz="3000" dirty="0" smtClean="0">
                <a:solidFill>
                  <a:schemeClr val="bg1"/>
                </a:solidFill>
              </a:rPr>
              <a:t>«</a:t>
            </a:r>
            <a:r>
              <a:rPr lang="es-DO" sz="3200" dirty="0">
                <a:solidFill>
                  <a:schemeClr val="bg1"/>
                </a:solidFill>
              </a:rPr>
              <a:t>The works of his hands are verity and judgment; all his commandments are sure.</a:t>
            </a:r>
          </a:p>
          <a:p>
            <a:r>
              <a:rPr lang="es-DO" sz="3200" b="1" baseline="30000" dirty="0">
                <a:solidFill>
                  <a:schemeClr val="bg1"/>
                </a:solidFill>
              </a:rPr>
              <a:t>8 </a:t>
            </a:r>
            <a:r>
              <a:rPr lang="es-DO" sz="3200" dirty="0">
                <a:solidFill>
                  <a:schemeClr val="bg1"/>
                </a:solidFill>
              </a:rPr>
              <a:t>They stand fast for ever and ever, and are done in truth and </a:t>
            </a:r>
            <a:r>
              <a:rPr lang="es-DO" sz="3200" dirty="0" smtClean="0">
                <a:solidFill>
                  <a:schemeClr val="bg1"/>
                </a:solidFill>
              </a:rPr>
              <a:t>uprightness</a:t>
            </a:r>
            <a:r>
              <a:rPr lang="es-DO" sz="3000" dirty="0" smtClean="0">
                <a:solidFill>
                  <a:schemeClr val="bg1"/>
                </a:solidFill>
              </a:rPr>
              <a:t>».</a:t>
            </a:r>
            <a:endParaRPr lang="es-DO" sz="3000" dirty="0">
              <a:solidFill>
                <a:schemeClr val="bg1"/>
              </a:solidFill>
            </a:endParaRPr>
          </a:p>
        </p:txBody>
      </p:sp>
      <p:sp>
        <p:nvSpPr>
          <p:cNvPr id="13" name="Title 1">
            <a:extLst>
              <a:ext uri="{FF2B5EF4-FFF2-40B4-BE49-F238E27FC236}">
                <a16:creationId xmlns="" xmlns:a16="http://schemas.microsoft.com/office/drawing/2014/main" id="{05F54379-12DC-488A-96E2-264D244A381B}"/>
              </a:ext>
            </a:extLst>
          </p:cNvPr>
          <p:cNvSpPr>
            <a:spLocks noGrp="1"/>
          </p:cNvSpPr>
          <p:nvPr>
            <p:ph type="title"/>
          </p:nvPr>
        </p:nvSpPr>
        <p:spPr>
          <a:xfrm>
            <a:off x="527539" y="438224"/>
            <a:ext cx="4501662" cy="1302111"/>
          </a:xfrm>
        </p:spPr>
        <p:txBody>
          <a:bodyPr>
            <a:normAutofit/>
          </a:bodyPr>
          <a:lstStyle/>
          <a:p>
            <a:pPr algn="ctr"/>
            <a:r>
              <a:rPr lang="es-DO" dirty="0"/>
              <a:t>LESSON 7:</a:t>
            </a:r>
            <a:br>
              <a:rPr lang="es-DO" dirty="0"/>
            </a:br>
            <a:r>
              <a:rPr lang="es-DO" dirty="0"/>
              <a:t>FAMILY SAFETY</a:t>
            </a:r>
          </a:p>
        </p:txBody>
      </p:sp>
      <p:sp>
        <p:nvSpPr>
          <p:cNvPr id="16" name="object 13" descr="Beige rectangle">
            <a:extLst>
              <a:ext uri="{FF2B5EF4-FFF2-40B4-BE49-F238E27FC236}">
                <a16:creationId xmlns="" xmlns:a16="http://schemas.microsoft.com/office/drawing/2014/main"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0" name="TextBox 9"/>
          <p:cNvSpPr txBox="1"/>
          <p:nvPr/>
        </p:nvSpPr>
        <p:spPr>
          <a:xfrm>
            <a:off x="6388499" y="4791566"/>
            <a:ext cx="4734249"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82910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theme/theme1.xml><?xml version="1.0" encoding="utf-8"?>
<a:theme xmlns:a="http://schemas.openxmlformats.org/drawingml/2006/main" name="Office Theme">
  <a:themeElements>
    <a:clrScheme name="Custom 30">
      <a:dk1>
        <a:sysClr val="windowText" lastClr="000000"/>
      </a:dk1>
      <a:lt1>
        <a:sysClr val="window" lastClr="FFFFFF"/>
      </a:lt1>
      <a:dk2>
        <a:srgbClr val="00292E"/>
      </a:dk2>
      <a:lt2>
        <a:srgbClr val="64B2C1"/>
      </a:lt2>
      <a:accent1>
        <a:srgbClr val="F0CDA1"/>
      </a:accent1>
      <a:accent2>
        <a:srgbClr val="107082"/>
      </a:accent2>
      <a:accent3>
        <a:srgbClr val="054854"/>
      </a:accent3>
      <a:accent4>
        <a:srgbClr val="00AEEF"/>
      </a:accent4>
      <a:accent5>
        <a:srgbClr val="F99927"/>
      </a:accent5>
      <a:accent6>
        <a:srgbClr val="EC7216"/>
      </a:accent6>
      <a:hlink>
        <a:srgbClr val="000000"/>
      </a:hlink>
      <a:folHlink>
        <a:srgbClr val="000000"/>
      </a:folHlink>
    </a:clrScheme>
    <a:fontScheme name="Custom 24">
      <a:majorFont>
        <a:latin typeface="Gill Sans MT"/>
        <a:ea typeface=""/>
        <a:cs typeface=""/>
      </a:majorFont>
      <a:minorFont>
        <a:latin typeface="Arial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M45022061_Professional services marketing plan_SL_V1" id="{B214D568-CC3C-4109-877A-D7A12976D35F}" vid="{D425069E-A49A-4A86-9A62-1864F0635A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118CE8-9293-4220-BA3B-5D353B13ABC9}">
  <ds:schemaRefs>
    <ds:schemaRef ds:uri="http://schemas.microsoft.com/office/infopath/2007/PartnerControls"/>
    <ds:schemaRef ds:uri="http://purl.org/dc/elements/1.1/"/>
    <ds:schemaRef ds:uri="http://www.w3.org/XML/1998/namespace"/>
    <ds:schemaRef ds:uri="71af3243-3dd4-4a8d-8c0d-dd76da1f02a5"/>
    <ds:schemaRef ds:uri="http://schemas.openxmlformats.org/package/2006/metadata/core-properties"/>
    <ds:schemaRef ds:uri="http://purl.org/dc/dcmitype/"/>
    <ds:schemaRef ds:uri="http://schemas.microsoft.com/office/2006/documentManagement/types"/>
    <ds:schemaRef ds:uri="16c05727-aa75-4e4a-9b5f-8a80a1165891"/>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A426FE2C-7640-4BF0-9D68-FDFD4151FD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DDA16B-F3AC-4A5B-9F5F-6F5A8F47A9E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Professional services marketing plan</Template>
  <TotalTime>0</TotalTime>
  <Words>641</Words>
  <Application>Microsoft Macintosh PowerPoint</Application>
  <PresentationFormat>Widescreen</PresentationFormat>
  <Paragraphs>88</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vt:lpstr>
      <vt:lpstr>Calibri</vt:lpstr>
      <vt:lpstr>Gill Sans MT</vt:lpstr>
      <vt:lpstr>Office Theme</vt:lpstr>
      <vt:lpstr>FAMILIES WITH HOPE</vt:lpstr>
      <vt:lpstr>LESSON 7: FAMILY SAFETY</vt:lpstr>
      <vt:lpstr>LESSON 7: FAMILY SAFETY</vt:lpstr>
      <vt:lpstr>LESSON 7: FAMILY SAFETY</vt:lpstr>
      <vt:lpstr>LESSON 7: FAMILY SAFETY</vt:lpstr>
      <vt:lpstr>LESSON 7: FAMILY SAFETY</vt:lpstr>
      <vt:lpstr>LESSON 7: FAMILY SAFETY</vt:lpstr>
      <vt:lpstr>LESSON 7: FAMILY SAFETY</vt:lpstr>
      <vt:lpstr>LESSON 7: FAMILY SAFETY</vt:lpstr>
      <vt:lpstr>LESSON 7: FAMILY SAFETY</vt:lpstr>
      <vt:lpstr>LESSON 7: FAMILY SAFETY</vt:lpstr>
      <vt:lpstr>LESSON 7: FAMILY SAFETY</vt:lpstr>
      <vt:lpstr>LESSON 7: FAMILY SAFETY</vt:lpstr>
      <vt:lpstr>Let’s Comment …</vt:lpstr>
      <vt:lpstr>MY REACTION …</vt:lpstr>
      <vt:lpstr>PRAYER REQUESTS</vt:lpstr>
      <vt:lpstr>BLESSINGS TO YOUR FAMILY!</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2020-08-03T12:54:30Z</dcterms:created>
  <dcterms:modified xsi:type="dcterms:W3CDTF">2021-04-26T21:19:05Z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