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20"/>
  </p:notesMasterIdLst>
  <p:handoutMasterIdLst>
    <p:handoutMasterId r:id="rId21"/>
  </p:handoutMasterIdLst>
  <p:sldIdLst>
    <p:sldId id="289" r:id="rId5"/>
    <p:sldId id="278" r:id="rId6"/>
    <p:sldId id="309" r:id="rId7"/>
    <p:sldId id="310" r:id="rId8"/>
    <p:sldId id="311" r:id="rId9"/>
    <p:sldId id="312" r:id="rId10"/>
    <p:sldId id="313" r:id="rId11"/>
    <p:sldId id="314" r:id="rId12"/>
    <p:sldId id="315" r:id="rId13"/>
    <p:sldId id="316" r:id="rId14"/>
    <p:sldId id="317" r:id="rId15"/>
    <p:sldId id="307" r:id="rId16"/>
    <p:sldId id="302" r:id="rId17"/>
    <p:sldId id="320" r:id="rId18"/>
    <p:sldId id="31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70"/>
  </p:normalViewPr>
  <p:slideViewPr>
    <p:cSldViewPr snapToGrid="0">
      <p:cViewPr varScale="1">
        <p:scale>
          <a:sx n="59" d="100"/>
          <a:sy n="59" d="100"/>
        </p:scale>
        <p:origin x="200" y="440"/>
      </p:cViewPr>
      <p:guideLst>
        <p:guide pos="384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3D6640C-F6A0-4351-856B-14836F234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FC280B7B-2795-4857-B84E-9C600536A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120AE1-5DBC-4417-A73B-5F29B67C532C}" type="datetimeFigureOut">
              <a:rPr lang="en-US" smtClean="0"/>
              <a:t>4/26/21</a:t>
            </a:fld>
            <a:endParaRPr lang="en-US" dirty="0"/>
          </a:p>
        </p:txBody>
      </p:sp>
      <p:sp>
        <p:nvSpPr>
          <p:cNvPr id="4" name="Footer Placeholder 3">
            <a:extLst>
              <a:ext uri="{FF2B5EF4-FFF2-40B4-BE49-F238E27FC236}">
                <a16:creationId xmlns:a16="http://schemas.microsoft.com/office/drawing/2014/main" xmlns="" id="{96C3ACD6-6E00-4BE1-A684-34A6BD202E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A7F20A5-CEF2-4B11-A0A4-0F4BC0BD64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822411-A9A9-4A09-A341-69C657AB42A1}" type="slidenum">
              <a:rPr lang="en-US" smtClean="0"/>
              <a:t>‹#›</a:t>
            </a:fld>
            <a:endParaRPr lang="en-US" dirty="0"/>
          </a:p>
        </p:txBody>
      </p:sp>
    </p:spTree>
    <p:extLst>
      <p:ext uri="{BB962C8B-B14F-4D97-AF65-F5344CB8AC3E}">
        <p14:creationId xmlns:p14="http://schemas.microsoft.com/office/powerpoint/2010/main" val="6558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4/26/21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a:t>
            </a:fld>
            <a:endParaRPr lang="en-US" dirty="0"/>
          </a:p>
        </p:txBody>
      </p:sp>
    </p:spTree>
    <p:extLst>
      <p:ext uri="{BB962C8B-B14F-4D97-AF65-F5344CB8AC3E}">
        <p14:creationId xmlns:p14="http://schemas.microsoft.com/office/powerpoint/2010/main" val="314017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289513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281723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2215363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3070863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211705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15</a:t>
            </a:fld>
            <a:endParaRPr lang="en-US" dirty="0"/>
          </a:p>
        </p:txBody>
      </p:sp>
    </p:spTree>
    <p:extLst>
      <p:ext uri="{BB962C8B-B14F-4D97-AF65-F5344CB8AC3E}">
        <p14:creationId xmlns:p14="http://schemas.microsoft.com/office/powerpoint/2010/main" val="408533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208969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250863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1562998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656093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3903519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993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374783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190484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xmlns=""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88B91F7B-C4AF-4FC6-A6BE-657DEF6D5358}"/>
              </a:ext>
            </a:extLst>
          </p:cNvPr>
          <p:cNvSpPr>
            <a:spLocks noGrp="1"/>
          </p:cNvSpPr>
          <p:nvPr>
            <p:ph type="dt" sz="half" idx="10"/>
          </p:nvPr>
        </p:nvSpPr>
        <p:spPr/>
        <p:txBody>
          <a:bodyPr/>
          <a:lstStyle/>
          <a:p>
            <a:fld id="{8DA08ED5-AEFE-4443-9040-726EF6690995}" type="datetime1">
              <a:rPr lang="en-US" smtClean="0"/>
              <a:t>4/26/21</a:t>
            </a:fld>
            <a:endParaRPr lang="en-US" dirty="0"/>
          </a:p>
        </p:txBody>
      </p:sp>
      <p:sp>
        <p:nvSpPr>
          <p:cNvPr id="5" name="Footer Placeholder 4">
            <a:extLst>
              <a:ext uri="{FF2B5EF4-FFF2-40B4-BE49-F238E27FC236}">
                <a16:creationId xmlns:a16="http://schemas.microsoft.com/office/drawing/2014/main" xmlns="" id="{5BED32F8-B0C7-4332-B0A5-BC19DD8C4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0030946-D0C7-4F78-94B0-427DAA6D5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icture with Three Sections">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xmlns="" id="{29F16048-FF4E-41B1-B3D4-0FB210A70DF2}"/>
              </a:ext>
            </a:extLst>
          </p:cNvPr>
          <p:cNvSpPr/>
          <p:nvPr userDrawn="1"/>
        </p:nvSpPr>
        <p:spPr>
          <a:xfrm>
            <a:off x="5294630" y="0"/>
            <a:ext cx="6897370" cy="6858000"/>
          </a:xfrm>
          <a:custGeom>
            <a:avLst/>
            <a:gdLst/>
            <a:ahLst/>
            <a:cxnLst/>
            <a:rect l="l" t="t" r="r" b="b"/>
            <a:pathLst>
              <a:path w="6897370" h="6858000">
                <a:moveTo>
                  <a:pt x="0" y="6858000"/>
                </a:moveTo>
                <a:lnTo>
                  <a:pt x="6896900" y="6858000"/>
                </a:lnTo>
                <a:lnTo>
                  <a:pt x="6896900" y="0"/>
                </a:lnTo>
                <a:lnTo>
                  <a:pt x="0" y="0"/>
                </a:lnTo>
                <a:lnTo>
                  <a:pt x="0" y="6858000"/>
                </a:lnTo>
                <a:close/>
              </a:path>
            </a:pathLst>
          </a:custGeom>
          <a:solidFill>
            <a:schemeClr val="accent2"/>
          </a:solidFill>
        </p:spPr>
        <p:txBody>
          <a:bodyPr wrap="square" lIns="0" tIns="0" rIns="0" bIns="0" rtlCol="0"/>
          <a:lstStyle/>
          <a:p>
            <a:endParaRPr lang="en-US" noProof="0" dirty="0"/>
          </a:p>
        </p:txBody>
      </p:sp>
      <p:sp>
        <p:nvSpPr>
          <p:cNvPr id="11" name="Oval 10">
            <a:extLst>
              <a:ext uri="{FF2B5EF4-FFF2-40B4-BE49-F238E27FC236}">
                <a16:creationId xmlns:a16="http://schemas.microsoft.com/office/drawing/2014/main" xmlns="" id="{98AB8B54-69CD-4C57-8DBB-02A0E09851DD}"/>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17362"/>
            <a:ext cx="3932237" cy="1302111"/>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7294251" y="119269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9" name="object 2">
            <a:extLst>
              <a:ext uri="{FF2B5EF4-FFF2-40B4-BE49-F238E27FC236}">
                <a16:creationId xmlns:a16="http://schemas.microsoft.com/office/drawing/2014/main" xmlns="" id="{9337951D-6DB6-4713-9200-E8513CDEB6B3}"/>
              </a:ext>
            </a:extLst>
          </p:cNvPr>
          <p:cNvSpPr/>
          <p:nvPr userDrawn="1"/>
        </p:nvSpPr>
        <p:spPr>
          <a:xfrm>
            <a:off x="0" y="2430411"/>
            <a:ext cx="3625850" cy="3438525"/>
          </a:xfrm>
          <a:custGeom>
            <a:avLst/>
            <a:gdLst/>
            <a:ahLst/>
            <a:cxnLst/>
            <a:rect l="l" t="t" r="r" b="b"/>
            <a:pathLst>
              <a:path w="3625850" h="3438525">
                <a:moveTo>
                  <a:pt x="0" y="3438486"/>
                </a:moveTo>
                <a:lnTo>
                  <a:pt x="3625596" y="3438486"/>
                </a:lnTo>
                <a:lnTo>
                  <a:pt x="3625596" y="0"/>
                </a:lnTo>
                <a:lnTo>
                  <a:pt x="0" y="0"/>
                </a:lnTo>
                <a:lnTo>
                  <a:pt x="0" y="3438486"/>
                </a:lnTo>
                <a:close/>
              </a:path>
            </a:pathLst>
          </a:custGeom>
          <a:solidFill>
            <a:schemeClr val="accent1"/>
          </a:solidFill>
        </p:spPr>
        <p:txBody>
          <a:bodyPr wrap="square" lIns="0" tIns="0" rIns="0" bIns="0" rtlCol="0"/>
          <a:lstStyle/>
          <a:p>
            <a:endParaRPr lang="en-US" noProof="0" dirty="0"/>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0" y="2781223"/>
            <a:ext cx="6040800" cy="2736901"/>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Picture Placeholder 28">
            <a:extLst>
              <a:ext uri="{FF2B5EF4-FFF2-40B4-BE49-F238E27FC236}">
                <a16:creationId xmlns:a16="http://schemas.microsoft.com/office/drawing/2014/main" xmlns="" id="{2EB2F967-97B6-4CA8-B3E7-5FF7CA2BDD8C}"/>
              </a:ext>
            </a:extLst>
          </p:cNvPr>
          <p:cNvSpPr>
            <a:spLocks noGrp="1"/>
          </p:cNvSpPr>
          <p:nvPr>
            <p:ph type="pic" sz="quarter" idx="19"/>
          </p:nvPr>
        </p:nvSpPr>
        <p:spPr>
          <a:xfrm>
            <a:off x="6586106" y="1188012"/>
            <a:ext cx="376237" cy="376237"/>
          </a:xfrm>
        </p:spPr>
        <p:txBody>
          <a:bodyPr>
            <a:normAutofit/>
          </a:bodyPr>
          <a:lstStyle>
            <a:lvl1pPr marL="0" indent="0" algn="ctr">
              <a:buNone/>
              <a:defRPr sz="400"/>
            </a:lvl1pPr>
          </a:lstStyle>
          <a:p>
            <a:r>
              <a:rPr lang="en-US"/>
              <a:t>Click icon to add picture</a:t>
            </a:r>
            <a:endParaRPr lang="en-US" dirty="0"/>
          </a:p>
        </p:txBody>
      </p:sp>
      <p:sp>
        <p:nvSpPr>
          <p:cNvPr id="13" name="Picture Placeholder 28">
            <a:extLst>
              <a:ext uri="{FF2B5EF4-FFF2-40B4-BE49-F238E27FC236}">
                <a16:creationId xmlns:a16="http://schemas.microsoft.com/office/drawing/2014/main" xmlns="" id="{5E78E133-FE09-456A-8463-9EFAC6ADE26B}"/>
              </a:ext>
            </a:extLst>
          </p:cNvPr>
          <p:cNvSpPr>
            <a:spLocks noGrp="1"/>
          </p:cNvSpPr>
          <p:nvPr>
            <p:ph type="pic" sz="quarter" idx="22"/>
          </p:nvPr>
        </p:nvSpPr>
        <p:spPr>
          <a:xfrm>
            <a:off x="6586106" y="2878015"/>
            <a:ext cx="376237" cy="376237"/>
          </a:xfrm>
        </p:spPr>
        <p:txBody>
          <a:bodyPr>
            <a:normAutofit/>
          </a:bodyPr>
          <a:lstStyle>
            <a:lvl1pPr marL="0" indent="0" algn="ctr">
              <a:buNone/>
              <a:defRPr sz="400"/>
            </a:lvl1pPr>
          </a:lstStyle>
          <a:p>
            <a:r>
              <a:rPr lang="en-US"/>
              <a:t>Click icon to add picture</a:t>
            </a:r>
            <a:endParaRPr lang="en-US" dirty="0"/>
          </a:p>
        </p:txBody>
      </p:sp>
      <p:sp>
        <p:nvSpPr>
          <p:cNvPr id="14" name="Text Placeholder 3">
            <a:extLst>
              <a:ext uri="{FF2B5EF4-FFF2-40B4-BE49-F238E27FC236}">
                <a16:creationId xmlns:a16="http://schemas.microsoft.com/office/drawing/2014/main" xmlns="" id="{7F0C3496-EA4B-43E5-9704-968F80A8552C}"/>
              </a:ext>
            </a:extLst>
          </p:cNvPr>
          <p:cNvSpPr>
            <a:spLocks noGrp="1"/>
          </p:cNvSpPr>
          <p:nvPr>
            <p:ph type="body" sz="half" idx="23"/>
          </p:nvPr>
        </p:nvSpPr>
        <p:spPr>
          <a:xfrm>
            <a:off x="7294250" y="288035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5" name="Picture Placeholder 28">
            <a:extLst>
              <a:ext uri="{FF2B5EF4-FFF2-40B4-BE49-F238E27FC236}">
                <a16:creationId xmlns:a16="http://schemas.microsoft.com/office/drawing/2014/main" xmlns="" id="{13414E14-9FEB-40F8-AE6E-319637A8F1CB}"/>
              </a:ext>
            </a:extLst>
          </p:cNvPr>
          <p:cNvSpPr>
            <a:spLocks noGrp="1"/>
          </p:cNvSpPr>
          <p:nvPr>
            <p:ph type="pic" sz="quarter" idx="24"/>
          </p:nvPr>
        </p:nvSpPr>
        <p:spPr>
          <a:xfrm>
            <a:off x="6586106" y="4568018"/>
            <a:ext cx="376237" cy="376237"/>
          </a:xfrm>
        </p:spPr>
        <p:txBody>
          <a:bodyPr>
            <a:normAutofit/>
          </a:bodyPr>
          <a:lstStyle>
            <a:lvl1pPr marL="0" indent="0" algn="ctr">
              <a:buNone/>
              <a:defRPr sz="400"/>
            </a:lvl1pPr>
          </a:lstStyle>
          <a:p>
            <a:r>
              <a:rPr lang="en-US"/>
              <a:t>Click icon to add picture</a:t>
            </a:r>
            <a:endParaRPr lang="en-US" dirty="0"/>
          </a:p>
        </p:txBody>
      </p:sp>
      <p:sp>
        <p:nvSpPr>
          <p:cNvPr id="16" name="Text Placeholder 3">
            <a:extLst>
              <a:ext uri="{FF2B5EF4-FFF2-40B4-BE49-F238E27FC236}">
                <a16:creationId xmlns:a16="http://schemas.microsoft.com/office/drawing/2014/main" xmlns="" id="{8EC97C88-8B4C-4665-845B-95CE8F237779}"/>
              </a:ext>
            </a:extLst>
          </p:cNvPr>
          <p:cNvSpPr>
            <a:spLocks noGrp="1"/>
          </p:cNvSpPr>
          <p:nvPr>
            <p:ph type="body" sz="half" idx="25"/>
          </p:nvPr>
        </p:nvSpPr>
        <p:spPr>
          <a:xfrm>
            <a:off x="7294250" y="4568018"/>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649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xmlns="" id="{017EFDE0-5A54-402A-B0C3-6BC0BB739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2825AD-4585-4E37-A076-3D0070C9300C}"/>
              </a:ext>
            </a:extLst>
          </p:cNvPr>
          <p:cNvSpPr>
            <a:spLocks noGrp="1"/>
          </p:cNvSpPr>
          <p:nvPr>
            <p:ph type="dt" sz="half" idx="10"/>
          </p:nvPr>
        </p:nvSpPr>
        <p:spPr/>
        <p:txBody>
          <a:bodyPr/>
          <a:lstStyle/>
          <a:p>
            <a:fld id="{0312561F-7E45-400C-8758-912CDFE9410A}" type="datetime1">
              <a:rPr lang="en-US" smtClean="0"/>
              <a:t>4/26/21</a:t>
            </a:fld>
            <a:endParaRPr lang="en-US" dirty="0"/>
          </a:p>
        </p:txBody>
      </p:sp>
      <p:sp>
        <p:nvSpPr>
          <p:cNvPr id="5" name="Footer Placeholder 4">
            <a:extLst>
              <a:ext uri="{FF2B5EF4-FFF2-40B4-BE49-F238E27FC236}">
                <a16:creationId xmlns:a16="http://schemas.microsoft.com/office/drawing/2014/main" xmlns="" id="{512064AD-EDC3-4B13-8CD6-49EB60099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890FD1E-16F6-49B1-A938-8CE601ED7AFC}"/>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24D83DC-20E7-4B71-9794-36FC33B1BA03}"/>
              </a:ext>
            </a:extLst>
          </p:cNvPr>
          <p:cNvSpPr>
            <a:spLocks noGrp="1"/>
          </p:cNvSpPr>
          <p:nvPr>
            <p:ph type="dt" sz="half" idx="10"/>
          </p:nvPr>
        </p:nvSpPr>
        <p:spPr/>
        <p:txBody>
          <a:bodyPr/>
          <a:lstStyle/>
          <a:p>
            <a:fld id="{85E24BC7-4CDB-41D7-81AF-9CE8473FF4B8}" type="datetime1">
              <a:rPr lang="en-US" smtClean="0"/>
              <a:t>4/26/21</a:t>
            </a:fld>
            <a:endParaRPr lang="en-US" dirty="0"/>
          </a:p>
        </p:txBody>
      </p:sp>
      <p:sp>
        <p:nvSpPr>
          <p:cNvPr id="5" name="Footer Placeholder 4">
            <a:extLst>
              <a:ext uri="{FF2B5EF4-FFF2-40B4-BE49-F238E27FC236}">
                <a16:creationId xmlns:a16="http://schemas.microsoft.com/office/drawing/2014/main" xmlns="" id="{44E7D103-1290-4592-B37C-19C9C9DB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5955B1B-4A5C-42C7-99A5-B8217736F178}"/>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4E60EB58-EF7E-435A-8B07-B5BCF3AF119F}"/>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2" name="Title 1">
            <a:extLst>
              <a:ext uri="{FF2B5EF4-FFF2-40B4-BE49-F238E27FC236}">
                <a16:creationId xmlns:a16="http://schemas.microsoft.com/office/drawing/2014/main" xmlns="" id="{E7F76098-6FA1-470A-BEF4-E4B0AC75E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xmlns="" id="{E4387105-2538-4216-9A7E-445FA092F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7F57DE0-C032-4FCC-9006-09C2C328A665}"/>
              </a:ext>
            </a:extLst>
          </p:cNvPr>
          <p:cNvSpPr>
            <a:spLocks noGrp="1"/>
          </p:cNvSpPr>
          <p:nvPr>
            <p:ph type="dt" sz="half" idx="10"/>
          </p:nvPr>
        </p:nvSpPr>
        <p:spPr/>
        <p:txBody>
          <a:bodyPr/>
          <a:lstStyle/>
          <a:p>
            <a:fld id="{397CD216-73DE-4B96-8E1B-BB64D86142BB}" type="datetime1">
              <a:rPr lang="en-US" smtClean="0"/>
              <a:t>4/26/21</a:t>
            </a:fld>
            <a:endParaRPr lang="en-US" dirty="0"/>
          </a:p>
        </p:txBody>
      </p:sp>
      <p:sp>
        <p:nvSpPr>
          <p:cNvPr id="6" name="Footer Placeholder 5">
            <a:extLst>
              <a:ext uri="{FF2B5EF4-FFF2-40B4-BE49-F238E27FC236}">
                <a16:creationId xmlns:a16="http://schemas.microsoft.com/office/drawing/2014/main" xmlns="" id="{90C776CB-2819-4488-9012-A6EA22079A4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A313FB9-6D6C-4F61-9E7A-76E686D06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8F9958C-DB5F-444E-ACE8-73F5E0CA6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1D097D1-3052-4C1F-B573-CA25FFF6CCB5}"/>
              </a:ext>
            </a:extLst>
          </p:cNvPr>
          <p:cNvSpPr>
            <a:spLocks noGrp="1"/>
          </p:cNvSpPr>
          <p:nvPr>
            <p:ph type="dt" sz="half" idx="10"/>
          </p:nvPr>
        </p:nvSpPr>
        <p:spPr/>
        <p:txBody>
          <a:bodyPr/>
          <a:lstStyle/>
          <a:p>
            <a:fld id="{C6A5CD8C-7FEF-4E71-8EB9-D3BA6E2E3E9E}" type="datetime1">
              <a:rPr lang="en-US" smtClean="0"/>
              <a:t>4/26/21</a:t>
            </a:fld>
            <a:endParaRPr lang="en-US" dirty="0"/>
          </a:p>
        </p:txBody>
      </p:sp>
      <p:sp>
        <p:nvSpPr>
          <p:cNvPr id="8" name="Footer Placeholder 7">
            <a:extLst>
              <a:ext uri="{FF2B5EF4-FFF2-40B4-BE49-F238E27FC236}">
                <a16:creationId xmlns:a16="http://schemas.microsoft.com/office/drawing/2014/main" xmlns=""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FD8DEB3-F122-4B42-9E12-F61189B878B2}"/>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89EF5-3FD9-4423-A9E8-B67B4E902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30D7191-31B4-440E-A4E9-F412FA55824C}"/>
              </a:ext>
            </a:extLst>
          </p:cNvPr>
          <p:cNvSpPr>
            <a:spLocks noGrp="1"/>
          </p:cNvSpPr>
          <p:nvPr>
            <p:ph type="dt" sz="half" idx="10"/>
          </p:nvPr>
        </p:nvSpPr>
        <p:spPr/>
        <p:txBody>
          <a:bodyPr/>
          <a:lstStyle/>
          <a:p>
            <a:fld id="{4BE4379E-9B58-41EA-B928-5B1C8436A60E}" type="datetime1">
              <a:rPr lang="en-US" smtClean="0"/>
              <a:t>4/26/21</a:t>
            </a:fld>
            <a:endParaRPr lang="en-US" dirty="0"/>
          </a:p>
        </p:txBody>
      </p:sp>
      <p:sp>
        <p:nvSpPr>
          <p:cNvPr id="4" name="Footer Placeholder 3">
            <a:extLst>
              <a:ext uri="{FF2B5EF4-FFF2-40B4-BE49-F238E27FC236}">
                <a16:creationId xmlns:a16="http://schemas.microsoft.com/office/drawing/2014/main" xmlns="" id="{8EC85CB6-0880-4BF0-8E98-291E70C71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E4A5E74-F26F-4C7A-BED1-6EE66C0B3A5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655C546-684A-45B9-8890-66DC55DF7D06}"/>
              </a:ext>
            </a:extLst>
          </p:cNvPr>
          <p:cNvSpPr>
            <a:spLocks noGrp="1"/>
          </p:cNvSpPr>
          <p:nvPr>
            <p:ph type="dt" sz="half" idx="10"/>
          </p:nvPr>
        </p:nvSpPr>
        <p:spPr/>
        <p:txBody>
          <a:bodyPr/>
          <a:lstStyle/>
          <a:p>
            <a:fld id="{40B0A371-51FE-4D99-BD87-6A650FCE519D}" type="datetime1">
              <a:rPr lang="en-US" smtClean="0"/>
              <a:t>4/26/21</a:t>
            </a:fld>
            <a:endParaRPr lang="en-US" dirty="0"/>
          </a:p>
        </p:txBody>
      </p:sp>
      <p:sp>
        <p:nvSpPr>
          <p:cNvPr id="3" name="Footer Placeholder 2">
            <a:extLst>
              <a:ext uri="{FF2B5EF4-FFF2-40B4-BE49-F238E27FC236}">
                <a16:creationId xmlns:a16="http://schemas.microsoft.com/office/drawing/2014/main" xmlns="" id="{4543EBDF-D696-42F7-B962-56F5FEE120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89DE91-7A80-4682-9D32-2CD41DEFB7B2}"/>
              </a:ext>
            </a:extLst>
          </p:cNvPr>
          <p:cNvSpPr>
            <a:spLocks noGrp="1"/>
          </p:cNvSpPr>
          <p:nvPr>
            <p:ph type="dt" sz="half" idx="10"/>
          </p:nvPr>
        </p:nvSpPr>
        <p:spPr/>
        <p:txBody>
          <a:bodyPr/>
          <a:lstStyle/>
          <a:p>
            <a:fld id="{5FCF8CFF-A1C0-4B6C-AA8D-BE72CB14468D}" type="datetime1">
              <a:rPr lang="en-US" smtClean="0"/>
              <a:t>4/26/21</a:t>
            </a:fld>
            <a:endParaRPr lang="en-US" dirty="0"/>
          </a:p>
        </p:txBody>
      </p:sp>
      <p:sp>
        <p:nvSpPr>
          <p:cNvPr id="6" name="Footer Placeholder 5">
            <a:extLst>
              <a:ext uri="{FF2B5EF4-FFF2-40B4-BE49-F238E27FC236}">
                <a16:creationId xmlns:a16="http://schemas.microsoft.com/office/drawing/2014/main" xmlns="" id="{7B9E2482-2E7D-4868-95A7-4A55B40FEC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F4E84CF-C3E5-4475-84C7-21CBAC064B7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91E0-5367-4F2F-9C30-2087D79A846D}" type="datetime1">
              <a:rPr lang="en-US" noProof="0" smtClean="0"/>
              <a:t>4/26/21</a:t>
            </a:fld>
            <a:endParaRPr lang="en-US" noProof="0" dirty="0"/>
          </a:p>
        </p:txBody>
      </p:sp>
      <p:sp>
        <p:nvSpPr>
          <p:cNvPr id="5" name="Footer Placeholder 4">
            <a:extLst>
              <a:ext uri="{FF2B5EF4-FFF2-40B4-BE49-F238E27FC236}">
                <a16:creationId xmlns:a16="http://schemas.microsoft.com/office/drawing/2014/main" xmlns=""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xmlns=""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xmlns=""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Lst>
  <p:hf hdr="0" ftr="0" dt="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jpeg"/><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jpeg"/><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192000" cy="6858000"/>
          </a:xfrm>
          <a:prstGeom prst="rect">
            <a:avLst/>
          </a:prstGeom>
        </p:spPr>
      </p:pic>
      <p:sp>
        <p:nvSpPr>
          <p:cNvPr id="4" name="object 3" descr="People with documents">
            <a:extLst>
              <a:ext uri="{FF2B5EF4-FFF2-40B4-BE49-F238E27FC236}">
                <a16:creationId xmlns:a16="http://schemas.microsoft.com/office/drawing/2014/main" xmlns="" id="{0CA2E80D-F3EC-4A5F-8E65-56FEA206EE0F}"/>
              </a:ext>
            </a:extLst>
          </p:cNvPr>
          <p:cNvSpPr/>
          <p:nvPr/>
        </p:nvSpPr>
        <p:spPr>
          <a:xfrm>
            <a:off x="-1270" y="0"/>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dirty="0"/>
          </a:p>
        </p:txBody>
      </p:sp>
      <p:sp>
        <p:nvSpPr>
          <p:cNvPr id="10" name="Title 1">
            <a:extLst>
              <a:ext uri="{FF2B5EF4-FFF2-40B4-BE49-F238E27FC236}">
                <a16:creationId xmlns:a16="http://schemas.microsoft.com/office/drawing/2014/main" xmlns="" id="{AFB6C91D-4B22-49F1-9A0B-ABEB9E1F5A26}"/>
              </a:ext>
            </a:extLst>
          </p:cNvPr>
          <p:cNvSpPr>
            <a:spLocks noGrp="1"/>
          </p:cNvSpPr>
          <p:nvPr>
            <p:ph type="ctrTitle"/>
          </p:nvPr>
        </p:nvSpPr>
        <p:spPr>
          <a:xfrm>
            <a:off x="1521460" y="1121762"/>
            <a:ext cx="9144000" cy="2128049"/>
          </a:xfrm>
        </p:spPr>
        <p:txBody>
          <a:bodyPr>
            <a:noAutofit/>
          </a:bodyPr>
          <a:lstStyle/>
          <a:p>
            <a:r>
              <a:rPr lang="en-US" sz="5500" dirty="0">
                <a:latin typeface="Gill Sans MT" panose="020B0502020104020203" pitchFamily="34" charset="0"/>
              </a:rPr>
              <a:t>FAMILIES WITH HOPE</a:t>
            </a:r>
            <a:endParaRPr lang="en-US" sz="5500" dirty="0">
              <a:solidFill>
                <a:schemeClr val="bg1"/>
              </a:solidFill>
              <a:latin typeface="Gill Sans MT" panose="020B0502020104020203" pitchFamily="34" charset="0"/>
            </a:endParaRPr>
          </a:p>
        </p:txBody>
      </p:sp>
      <p:sp>
        <p:nvSpPr>
          <p:cNvPr id="11" name="object 7" descr="Beige rectangle">
            <a:extLst>
              <a:ext uri="{FF2B5EF4-FFF2-40B4-BE49-F238E27FC236}">
                <a16:creationId xmlns:a16="http://schemas.microsoft.com/office/drawing/2014/main" xmlns="" id="{B36975AA-C62E-46BE-9382-E2CF56FDF817}"/>
              </a:ext>
            </a:extLst>
          </p:cNvPr>
          <p:cNvSpPr/>
          <p:nvPr/>
        </p:nvSpPr>
        <p:spPr>
          <a:xfrm>
            <a:off x="3108000" y="3249811"/>
            <a:ext cx="5976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dirty="0"/>
          </a:p>
        </p:txBody>
      </p:sp>
      <p:sp>
        <p:nvSpPr>
          <p:cNvPr id="12" name="Subtitle 2">
            <a:extLst>
              <a:ext uri="{FF2B5EF4-FFF2-40B4-BE49-F238E27FC236}">
                <a16:creationId xmlns:a16="http://schemas.microsoft.com/office/drawing/2014/main" xmlns="" id="{2F8CF06A-B594-4BA2-8B1E-D649096D742F}"/>
              </a:ext>
            </a:extLst>
          </p:cNvPr>
          <p:cNvSpPr>
            <a:spLocks noGrp="1"/>
          </p:cNvSpPr>
          <p:nvPr>
            <p:ph type="subTitle" idx="1"/>
          </p:nvPr>
        </p:nvSpPr>
        <p:spPr>
          <a:xfrm>
            <a:off x="3591479" y="3429000"/>
            <a:ext cx="5311302" cy="477298"/>
          </a:xfrm>
          <a:solidFill>
            <a:schemeClr val="accent2">
              <a:alpha val="90000"/>
            </a:schemeClr>
          </a:solidFill>
        </p:spPr>
        <p:txBody>
          <a:bodyPr anchor="ctr" anchorCtr="0">
            <a:normAutofit/>
          </a:bodyPr>
          <a:lstStyle/>
          <a:p>
            <a:r>
              <a:rPr lang="en-US" dirty="0"/>
              <a:t>SAMUEL &amp; </a:t>
            </a:r>
            <a:r>
              <a:rPr lang="en-US" dirty="0" smtClean="0"/>
              <a:t>WIRDIS </a:t>
            </a:r>
            <a:r>
              <a:rPr lang="en-US" dirty="0"/>
              <a:t>PEGUERO</a:t>
            </a:r>
            <a:endParaRPr lang="en-US" sz="2500" b="1" i="1" spc="65" dirty="0">
              <a:solidFill>
                <a:schemeClr val="accent1"/>
              </a:solidFill>
              <a:latin typeface="Arial"/>
              <a:cs typeface="Arial"/>
            </a:endParaRPr>
          </a:p>
        </p:txBody>
      </p:sp>
    </p:spTree>
    <p:extLst>
      <p:ext uri="{BB962C8B-B14F-4D97-AF65-F5344CB8AC3E}">
        <p14:creationId xmlns:p14="http://schemas.microsoft.com/office/powerpoint/2010/main" val="1093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10</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6. </a:t>
            </a:r>
            <a:r>
              <a:rPr lang="en-US" sz="3200" b="1" dirty="0">
                <a:solidFill>
                  <a:schemeClr val="bg1"/>
                </a:solidFill>
              </a:rPr>
              <a:t>Who are we meeting on that day and how long will it last? Isaiah </a:t>
            </a:r>
            <a:r>
              <a:rPr lang="es-DO" sz="3200" b="1" dirty="0" smtClean="0">
                <a:solidFill>
                  <a:schemeClr val="bg1"/>
                </a:solidFill>
              </a:rPr>
              <a:t>66:22-23</a:t>
            </a:r>
            <a:r>
              <a:rPr lang="es-DO" sz="3200" b="1" dirty="0">
                <a:solidFill>
                  <a:schemeClr val="bg1"/>
                </a:solidFill>
              </a:rPr>
              <a:t>.</a:t>
            </a:r>
          </a:p>
        </p:txBody>
      </p:sp>
      <p:sp>
        <p:nvSpPr>
          <p:cNvPr id="9" name="TextBox 8"/>
          <p:cNvSpPr txBox="1"/>
          <p:nvPr/>
        </p:nvSpPr>
        <p:spPr>
          <a:xfrm>
            <a:off x="6388499" y="2439412"/>
            <a:ext cx="5437461" cy="3046988"/>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For as the new heavens and the new earth, which I will make, shall remain before me, saith the </a:t>
            </a:r>
            <a:r>
              <a:rPr lang="es-DO" sz="3200" cap="small">
                <a:solidFill>
                  <a:schemeClr val="bg1"/>
                </a:solidFill>
              </a:rPr>
              <a:t>Lord</a:t>
            </a:r>
            <a:r>
              <a:rPr lang="es-DO" sz="3200">
                <a:solidFill>
                  <a:schemeClr val="bg1"/>
                </a:solidFill>
              </a:rPr>
              <a:t>, so shall your seed and your name </a:t>
            </a:r>
            <a:r>
              <a:rPr lang="es-DO" sz="3200" smtClean="0">
                <a:solidFill>
                  <a:schemeClr val="bg1"/>
                </a:solidFill>
              </a:rPr>
              <a:t>remain</a:t>
            </a:r>
            <a:r>
              <a:rPr lang="es-DO" sz="3000" smtClean="0">
                <a:solidFill>
                  <a:schemeClr val="bg1"/>
                </a:solidFill>
              </a:rPr>
              <a:t>.</a:t>
            </a:r>
            <a:endParaRPr lang="es-DO" sz="32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56861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11</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438224"/>
            <a:ext cx="5334578" cy="3046988"/>
          </a:xfrm>
          <a:prstGeom prst="rect">
            <a:avLst/>
          </a:prstGeom>
          <a:noFill/>
        </p:spPr>
        <p:txBody>
          <a:bodyPr wrap="square" rtlCol="0">
            <a:spAutoFit/>
          </a:bodyPr>
          <a:lstStyle/>
          <a:p>
            <a:r>
              <a:rPr lang="en-US" sz="3200" dirty="0">
                <a:solidFill>
                  <a:schemeClr val="bg1"/>
                </a:solidFill>
              </a:rPr>
              <a:t>And it shall come to pass, that from one new moon to another, and from one </a:t>
            </a:r>
            <a:r>
              <a:rPr lang="en-US" sz="3200" dirty="0" err="1">
                <a:solidFill>
                  <a:schemeClr val="bg1"/>
                </a:solidFill>
              </a:rPr>
              <a:t>sabbath</a:t>
            </a:r>
            <a:r>
              <a:rPr lang="en-US" sz="3200" dirty="0">
                <a:solidFill>
                  <a:schemeClr val="bg1"/>
                </a:solidFill>
              </a:rPr>
              <a:t> to another, shall all flesh come to worship before me, </a:t>
            </a:r>
            <a:r>
              <a:rPr lang="en-US" sz="3200" dirty="0" err="1">
                <a:solidFill>
                  <a:schemeClr val="bg1"/>
                </a:solidFill>
              </a:rPr>
              <a:t>saith</a:t>
            </a:r>
            <a:r>
              <a:rPr lang="en-US" sz="3200" dirty="0">
                <a:solidFill>
                  <a:schemeClr val="bg1"/>
                </a:solidFill>
              </a:rPr>
              <a:t> the </a:t>
            </a:r>
            <a:r>
              <a:rPr lang="en-US" sz="3200" cap="small" dirty="0">
                <a:solidFill>
                  <a:schemeClr val="bg1"/>
                </a:solidFill>
              </a:rPr>
              <a:t>Lord</a:t>
            </a:r>
            <a:r>
              <a:rPr lang="en-US" sz="3200" dirty="0">
                <a:solidFill>
                  <a:schemeClr val="bg1"/>
                </a:solidFill>
              </a:rPr>
              <a:t>.</a:t>
            </a:r>
            <a:r>
              <a:rPr lang="es-DO" sz="3200" dirty="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245281"/>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7" name="Picture Placeholder 6"/>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67905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n-US" dirty="0"/>
              <a:t>Let’s Comment </a:t>
            </a:r>
            <a:r>
              <a:rPr lang="es-DO" dirty="0" smtClean="0"/>
              <a:t>…</a:t>
            </a:r>
            <a:endParaRPr lang="es-DO" dirty="0"/>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437461" cy="2800767"/>
          </a:xfrm>
          <a:prstGeom prst="rect">
            <a:avLst/>
          </a:prstGeom>
          <a:noFill/>
        </p:spPr>
        <p:txBody>
          <a:bodyPr wrap="square" rtlCol="0">
            <a:spAutoFit/>
          </a:bodyPr>
          <a:lstStyle/>
          <a:p>
            <a:r>
              <a:rPr lang="en-US" sz="4400" b="1">
                <a:solidFill>
                  <a:schemeClr val="bg1"/>
                </a:solidFill>
              </a:rPr>
              <a:t>How can your family benefit from this day, which is also a divine </a:t>
            </a:r>
            <a:r>
              <a:rPr lang="en-US" sz="4400" b="1" smtClean="0">
                <a:solidFill>
                  <a:schemeClr val="bg1"/>
                </a:solidFill>
              </a:rPr>
              <a:t>gift</a:t>
            </a:r>
            <a:r>
              <a:rPr lang="es-DO" sz="4400" b="1" dirty="0" smtClean="0">
                <a:solidFill>
                  <a:schemeClr val="bg1"/>
                </a:solidFill>
              </a:rPr>
              <a:t>?</a:t>
            </a:r>
            <a:endParaRPr lang="es-DO" sz="4400" b="1" dirty="0">
              <a:solidFill>
                <a:schemeClr val="bg1"/>
              </a:solidFill>
            </a:endParaRPr>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6766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s-DO" dirty="0"/>
              <a:t>MY REACTION …</a:t>
            </a:r>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5078313"/>
          </a:xfrm>
          <a:prstGeom prst="rect">
            <a:avLst/>
          </a:prstGeom>
          <a:noFill/>
        </p:spPr>
        <p:txBody>
          <a:bodyPr wrap="square" rtlCol="0">
            <a:spAutoFit/>
          </a:bodyPr>
          <a:lstStyle/>
          <a:p>
            <a:r>
              <a:rPr lang="en-US" sz="3600" dirty="0">
                <a:solidFill>
                  <a:schemeClr val="bg1"/>
                </a:solidFill>
              </a:rPr>
              <a:t>Today I accept and receive the gift of Saturday as a resting day given by God to man. I want to make a weekly date with God and my family to enjoy this day as he has designed </a:t>
            </a:r>
            <a:r>
              <a:rPr lang="en-US" sz="3600" dirty="0" smtClean="0">
                <a:solidFill>
                  <a:schemeClr val="bg1"/>
                </a:solidFill>
              </a:rPr>
              <a:t>it</a:t>
            </a:r>
            <a:r>
              <a:rPr lang="es-DO" sz="3600" dirty="0" smtClean="0">
                <a:solidFill>
                  <a:schemeClr val="bg1"/>
                </a:solidFill>
              </a:rPr>
              <a:t>.</a:t>
            </a:r>
            <a:endParaRPr lang="es-DO" sz="3600"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9121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F54379-12DC-488A-96E2-264D244A381B}"/>
              </a:ext>
            </a:extLst>
          </p:cNvPr>
          <p:cNvSpPr>
            <a:spLocks noGrp="1"/>
          </p:cNvSpPr>
          <p:nvPr>
            <p:ph type="title"/>
          </p:nvPr>
        </p:nvSpPr>
        <p:spPr>
          <a:xfrm>
            <a:off x="794587" y="438224"/>
            <a:ext cx="3932237" cy="1302111"/>
          </a:xfrm>
        </p:spPr>
        <p:txBody>
          <a:bodyPr>
            <a:normAutofit/>
          </a:bodyPr>
          <a:lstStyle/>
          <a:p>
            <a:r>
              <a:rPr lang="es-DO" dirty="0"/>
              <a:t>PRAYER REQUESTS</a:t>
            </a:r>
          </a:p>
        </p:txBody>
      </p:sp>
      <p:sp>
        <p:nvSpPr>
          <p:cNvPr id="4" name="Slide Number Placeholder 3">
            <a:extLst>
              <a:ext uri="{FF2B5EF4-FFF2-40B4-BE49-F238E27FC236}">
                <a16:creationId xmlns="" xmlns:a16="http://schemas.microsoft.com/office/drawing/2014/main" id="{1330DBC9-EEFC-416D-BFAD-DB6D1A9E8CB2}"/>
              </a:ext>
            </a:extLst>
          </p:cNvPr>
          <p:cNvSpPr>
            <a:spLocks noGrp="1"/>
          </p:cNvSpPr>
          <p:nvPr>
            <p:ph type="sldNum" sz="quarter" idx="12"/>
          </p:nvPr>
        </p:nvSpPr>
        <p:spPr/>
        <p:txBody>
          <a:bodyPr/>
          <a:lstStyle/>
          <a:p>
            <a:fld id="{82EE24B5-652C-4DB5-B7C3-B5BBEC1280B1}" type="slidenum">
              <a:rPr lang="en-US" smtClean="0"/>
              <a:t>14</a:t>
            </a:fld>
            <a:endParaRPr lang="en-US" dirty="0"/>
          </a:p>
        </p:txBody>
      </p:sp>
      <p:pic>
        <p:nvPicPr>
          <p:cNvPr id="12" name="Picture Placeholder 16" descr="Check icon">
            <a:extLst>
              <a:ext uri="{FF2B5EF4-FFF2-40B4-BE49-F238E27FC236}">
                <a16:creationId xmlns="" xmlns:a16="http://schemas.microsoft.com/office/drawing/2014/main"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 xmlns:a16="http://schemas.microsoft.com/office/drawing/2014/main"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080345" cy="3970318"/>
          </a:xfrm>
          <a:prstGeom prst="rect">
            <a:avLst/>
          </a:prstGeom>
          <a:noFill/>
        </p:spPr>
        <p:txBody>
          <a:bodyPr wrap="square" rtlCol="0">
            <a:spAutoFit/>
          </a:bodyPr>
          <a:lstStyle/>
          <a:p>
            <a:r>
              <a:rPr lang="en-US" sz="3600" b="1" dirty="0">
                <a:solidFill>
                  <a:schemeClr val="bg1"/>
                </a:solidFill>
              </a:rPr>
              <a:t>My family and personal prayer requests</a:t>
            </a:r>
            <a:r>
              <a:rPr lang="es-DO" sz="3600" b="1" dirty="0">
                <a:solidFill>
                  <a:schemeClr val="bg1"/>
                </a:solidFill>
              </a:rPr>
              <a:t>…</a:t>
            </a:r>
          </a:p>
          <a:p>
            <a:endParaRPr lang="es-DO" sz="3600" b="1" dirty="0">
              <a:solidFill>
                <a:schemeClr val="bg1"/>
              </a:solidFill>
            </a:endParaRPr>
          </a:p>
          <a:p>
            <a:r>
              <a:rPr lang="es-DO" sz="3600" b="1" dirty="0">
                <a:solidFill>
                  <a:schemeClr val="bg1"/>
                </a:solidFill>
              </a:rPr>
              <a:t>______________.</a:t>
            </a:r>
          </a:p>
          <a:p>
            <a:r>
              <a:rPr lang="es-DO" sz="3600" b="1" dirty="0">
                <a:solidFill>
                  <a:schemeClr val="bg1"/>
                </a:solidFill>
              </a:rPr>
              <a:t>______________.</a:t>
            </a:r>
          </a:p>
          <a:p>
            <a:r>
              <a:rPr lang="es-DO" sz="3600" b="1" dirty="0">
                <a:solidFill>
                  <a:schemeClr val="bg1"/>
                </a:solidFill>
              </a:rPr>
              <a:t>______________.</a:t>
            </a:r>
            <a:endParaRPr lang="es-DO" sz="3200" b="1"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9881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925312" y="-2"/>
            <a:ext cx="6285330" cy="6861899"/>
          </a:xfrm>
          <a:prstGeom prst="rect">
            <a:avLst/>
          </a:prstGeom>
        </p:spPr>
      </p:pic>
      <p:sp>
        <p:nvSpPr>
          <p:cNvPr id="5" name="Content Placeholder 4">
            <a:extLst>
              <a:ext uri="{FF2B5EF4-FFF2-40B4-BE49-F238E27FC236}">
                <a16:creationId xmlns="" xmlns:a16="http://schemas.microsoft.com/office/drawing/2014/main" id="{D5537408-2125-4CE5-92A7-F7E0FCBA31D0}"/>
              </a:ext>
            </a:extLst>
          </p:cNvPr>
          <p:cNvSpPr txBox="1">
            <a:spLocks/>
          </p:cNvSpPr>
          <p:nvPr/>
        </p:nvSpPr>
        <p:spPr>
          <a:xfrm>
            <a:off x="-1" y="1341439"/>
            <a:ext cx="6348413" cy="4140200"/>
          </a:xfrm>
          <a:prstGeom prst="rect">
            <a:avLst/>
          </a:prstGeom>
          <a:solidFill>
            <a:schemeClr val="accent2">
              <a:lumMod val="50000"/>
            </a:schemeClr>
          </a:solidFill>
        </p:spPr>
        <p:txBody>
          <a:bodyPr lIns="1548000" tIns="216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5000"/>
              </a:lnSpc>
              <a:buFont typeface="Arial" panose="020B0604020202020204" pitchFamily="34" charset="0"/>
              <a:buNone/>
            </a:pPr>
            <a:endParaRPr lang="en-US" sz="2500" b="1" dirty="0">
              <a:solidFill>
                <a:schemeClr val="bg2">
                  <a:alpha val="50000"/>
                </a:schemeClr>
              </a:solidFill>
            </a:endParaRPr>
          </a:p>
        </p:txBody>
      </p:sp>
      <p:sp>
        <p:nvSpPr>
          <p:cNvPr id="6" name="object 6" descr="Beige rectangle">
            <a:extLst>
              <a:ext uri="{FF2B5EF4-FFF2-40B4-BE49-F238E27FC236}">
                <a16:creationId xmlns="" xmlns:a16="http://schemas.microsoft.com/office/drawing/2014/main" id="{B0C70F64-F3E5-413B-AF4F-E15CE944B761}"/>
              </a:ext>
            </a:extLst>
          </p:cNvPr>
          <p:cNvSpPr/>
          <p:nvPr/>
        </p:nvSpPr>
        <p:spPr>
          <a:xfrm>
            <a:off x="931203" y="2894901"/>
            <a:ext cx="4176000" cy="0"/>
          </a:xfrm>
          <a:custGeom>
            <a:avLst/>
            <a:gdLst/>
            <a:ahLst/>
            <a:cxnLst/>
            <a:rect l="l" t="t" r="r" b="b"/>
            <a:pathLst>
              <a:path w="4206240">
                <a:moveTo>
                  <a:pt x="0" y="0"/>
                </a:moveTo>
                <a:lnTo>
                  <a:pt x="4206240"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 xmlns:a16="http://schemas.microsoft.com/office/drawing/2014/main" id="{1BD43A5E-77DF-44FD-800D-158434A3ABC6}"/>
              </a:ext>
            </a:extLst>
          </p:cNvPr>
          <p:cNvSpPr>
            <a:spLocks noGrp="1"/>
          </p:cNvSpPr>
          <p:nvPr>
            <p:ph type="title"/>
          </p:nvPr>
        </p:nvSpPr>
        <p:spPr>
          <a:xfrm>
            <a:off x="838200" y="1701559"/>
            <a:ext cx="4859215" cy="1325563"/>
          </a:xfrm>
        </p:spPr>
        <p:txBody>
          <a:bodyPr>
            <a:normAutofit fontScale="90000"/>
          </a:bodyPr>
          <a:lstStyle/>
          <a:p>
            <a:r>
              <a:rPr lang="en-US" sz="5000" dirty="0">
                <a:solidFill>
                  <a:srgbClr val="FFC000"/>
                </a:solidFill>
              </a:rPr>
              <a:t>BLESSINGS TO YOUR FAMILY!</a:t>
            </a:r>
          </a:p>
        </p:txBody>
      </p:sp>
      <p:sp>
        <p:nvSpPr>
          <p:cNvPr id="11" name="Title 1">
            <a:extLst>
              <a:ext uri="{FF2B5EF4-FFF2-40B4-BE49-F238E27FC236}">
                <a16:creationId xmlns="" xmlns:a16="http://schemas.microsoft.com/office/drawing/2014/main" id="{1BD43A5E-77DF-44FD-800D-158434A3ABC6}"/>
              </a:ext>
            </a:extLst>
          </p:cNvPr>
          <p:cNvSpPr txBox="1">
            <a:spLocks/>
          </p:cNvSpPr>
          <p:nvPr/>
        </p:nvSpPr>
        <p:spPr>
          <a:xfrm>
            <a:off x="838200" y="3387242"/>
            <a:ext cx="4859215" cy="9813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a:lstStyle>
          <a:p>
            <a:pPr algn="ctr"/>
            <a:r>
              <a:rPr lang="en-US" sz="4000" dirty="0">
                <a:solidFill>
                  <a:schemeClr val="bg1"/>
                </a:solidFill>
              </a:rPr>
              <a:t>A BIG </a:t>
            </a:r>
            <a:r>
              <a:rPr lang="en-US" sz="4000" dirty="0" smtClean="0">
                <a:solidFill>
                  <a:schemeClr val="bg1"/>
                </a:solidFill>
              </a:rPr>
              <a:t>HUG </a:t>
            </a:r>
            <a:endParaRPr lang="en-US" sz="4000" dirty="0" smtClean="0">
              <a:solidFill>
                <a:schemeClr val="bg1"/>
              </a:solidFill>
            </a:endParaRPr>
          </a:p>
          <a:p>
            <a:pPr algn="ctr"/>
            <a:r>
              <a:rPr lang="en-US" sz="4000" dirty="0" smtClean="0">
                <a:solidFill>
                  <a:schemeClr val="bg1"/>
                </a:solidFill>
              </a:rPr>
              <a:t>FOR </a:t>
            </a:r>
            <a:r>
              <a:rPr lang="en-US" sz="4000" dirty="0">
                <a:solidFill>
                  <a:schemeClr val="bg1"/>
                </a:solidFill>
              </a:rPr>
              <a:t>YOU! </a:t>
            </a:r>
            <a:endParaRPr lang="en-US" sz="4000" dirty="0"/>
          </a:p>
          <a:p>
            <a:pPr algn="ctr"/>
            <a:endParaRPr lang="en-US" sz="4000" dirty="0"/>
          </a:p>
        </p:txBody>
      </p:sp>
    </p:spTree>
    <p:extLst>
      <p:ext uri="{BB962C8B-B14F-4D97-AF65-F5344CB8AC3E}">
        <p14:creationId xmlns:p14="http://schemas.microsoft.com/office/powerpoint/2010/main" val="155962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8" y="453576"/>
            <a:ext cx="5437461" cy="6494085"/>
          </a:xfrm>
          <a:prstGeom prst="rect">
            <a:avLst/>
          </a:prstGeom>
          <a:noFill/>
        </p:spPr>
        <p:txBody>
          <a:bodyPr wrap="square" rtlCol="0">
            <a:spAutoFit/>
          </a:bodyPr>
          <a:lstStyle/>
          <a:p>
            <a:r>
              <a:rPr lang="en-US" sz="3100" dirty="0">
                <a:solidFill>
                  <a:schemeClr val="bg1"/>
                </a:solidFill>
              </a:rPr>
              <a:t>In Ernest and Martha's family, time was becoming increasingly complex. Their family had already gotten bigger with the arrival of two beautiful children, just as they had dreamed. They had their car and lived in a quiet neighborhood. To honor their commitments, they worked hard and had almost no time to share with their family and nor as a couple.</a:t>
            </a:r>
            <a:endParaRPr lang="es-DO" sz="3100" dirty="0">
              <a:solidFill>
                <a:schemeClr val="bg1"/>
              </a:solidFill>
            </a:endParaRPr>
          </a:p>
        </p:txBody>
      </p:sp>
      <p:sp>
        <p:nvSpPr>
          <p:cNvPr id="9"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smtClean="0"/>
              <a:t>LESSON </a:t>
            </a:r>
            <a:r>
              <a:rPr lang="es-DO" dirty="0"/>
              <a:t>8:</a:t>
            </a:r>
            <a:br>
              <a:rPr lang="es-DO" dirty="0"/>
            </a:br>
            <a:r>
              <a:rPr lang="es-DO" dirty="0" smtClean="0"/>
              <a:t>NO TIME FOR THE SPECIAL DATE?</a:t>
            </a:r>
            <a:endParaRPr lang="es-DO" dirty="0"/>
          </a:p>
        </p:txBody>
      </p:sp>
      <p:sp>
        <p:nvSpPr>
          <p:cNvPr id="10"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9675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1. </a:t>
            </a:r>
            <a:r>
              <a:rPr lang="en-US" sz="3200" b="1" dirty="0">
                <a:solidFill>
                  <a:schemeClr val="bg1"/>
                </a:solidFill>
              </a:rPr>
              <a:t>Which special day is that, who designed it and when? Genesis </a:t>
            </a:r>
            <a:r>
              <a:rPr lang="es-DO" sz="3200" b="1" dirty="0" smtClean="0">
                <a:solidFill>
                  <a:schemeClr val="bg1"/>
                </a:solidFill>
              </a:rPr>
              <a:t>2:1-2</a:t>
            </a:r>
            <a:r>
              <a:rPr lang="es-DO" sz="3200" b="1" dirty="0">
                <a:solidFill>
                  <a:schemeClr val="bg1"/>
                </a:solidFill>
              </a:rPr>
              <a:t>.</a:t>
            </a:r>
          </a:p>
        </p:txBody>
      </p:sp>
      <p:sp>
        <p:nvSpPr>
          <p:cNvPr id="9" name="TextBox 8"/>
          <p:cNvSpPr txBox="1"/>
          <p:nvPr/>
        </p:nvSpPr>
        <p:spPr>
          <a:xfrm>
            <a:off x="6388499" y="2273391"/>
            <a:ext cx="5080345" cy="3539430"/>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Thus the heavens and the earth were finished, and all the host of them.</a:t>
            </a:r>
          </a:p>
          <a:p>
            <a:r>
              <a:rPr lang="es-DO" sz="2800" b="1" baseline="30000" dirty="0">
                <a:solidFill>
                  <a:schemeClr val="bg1"/>
                </a:solidFill>
              </a:rPr>
              <a:t>2 </a:t>
            </a:r>
            <a:r>
              <a:rPr lang="es-DO" sz="2800" dirty="0">
                <a:solidFill>
                  <a:schemeClr val="bg1"/>
                </a:solidFill>
              </a:rPr>
              <a:t>And on the seventh day God ended his work which he had made; and he rested on the seventh day from all his work which he had made</a:t>
            </a:r>
            <a:r>
              <a:rPr lang="es-DO"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6029476"/>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86600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4</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077218"/>
          </a:xfrm>
          <a:prstGeom prst="rect">
            <a:avLst/>
          </a:prstGeom>
          <a:noFill/>
        </p:spPr>
        <p:txBody>
          <a:bodyPr wrap="square" rtlCol="0">
            <a:spAutoFit/>
          </a:bodyPr>
          <a:lstStyle/>
          <a:p>
            <a:r>
              <a:rPr lang="es-DO" sz="3200" b="1" dirty="0">
                <a:solidFill>
                  <a:schemeClr val="bg1"/>
                </a:solidFill>
              </a:rPr>
              <a:t>2. </a:t>
            </a:r>
            <a:r>
              <a:rPr lang="en-US" sz="3200" b="1" dirty="0">
                <a:solidFill>
                  <a:schemeClr val="bg1"/>
                </a:solidFill>
              </a:rPr>
              <a:t>Who was the reason for this gift? Mark 2:27 </a:t>
            </a:r>
            <a:r>
              <a:rPr lang="es-DO" sz="3200" b="1" dirty="0" smtClean="0">
                <a:solidFill>
                  <a:schemeClr val="bg1"/>
                </a:solidFill>
              </a:rPr>
              <a:t>.</a:t>
            </a:r>
            <a:endParaRPr lang="es-DO" sz="3200" b="1" dirty="0">
              <a:solidFill>
                <a:schemeClr val="bg1"/>
              </a:solidFill>
            </a:endParaRPr>
          </a:p>
        </p:txBody>
      </p:sp>
      <p:sp>
        <p:nvSpPr>
          <p:cNvPr id="9" name="TextBox 8"/>
          <p:cNvSpPr txBox="1"/>
          <p:nvPr/>
        </p:nvSpPr>
        <p:spPr>
          <a:xfrm>
            <a:off x="6388499" y="2273391"/>
            <a:ext cx="5080345" cy="2062103"/>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And he said unto them, The sabbath was made for man, and not man for the </a:t>
            </a:r>
            <a:r>
              <a:rPr lang="es-DO" sz="3200" smtClean="0">
                <a:solidFill>
                  <a:schemeClr val="bg1"/>
                </a:solidFill>
              </a:rPr>
              <a:t>sabbath</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705889"/>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52989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5</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431161"/>
          </a:xfrm>
          <a:prstGeom prst="rect">
            <a:avLst/>
          </a:prstGeom>
          <a:noFill/>
        </p:spPr>
        <p:txBody>
          <a:bodyPr wrap="square" rtlCol="0">
            <a:spAutoFit/>
          </a:bodyPr>
          <a:lstStyle/>
          <a:p>
            <a:r>
              <a:rPr lang="es-DO" sz="2900" b="1" dirty="0">
                <a:solidFill>
                  <a:schemeClr val="bg1"/>
                </a:solidFill>
              </a:rPr>
              <a:t>3. </a:t>
            </a:r>
            <a:r>
              <a:rPr lang="en-US" sz="2900" b="1" dirty="0">
                <a:solidFill>
                  <a:schemeClr val="bg1"/>
                </a:solidFill>
              </a:rPr>
              <a:t>What does God expect from his children on this special day? Exodus </a:t>
            </a:r>
            <a:r>
              <a:rPr lang="es-DO" sz="2900" b="1" dirty="0" smtClean="0">
                <a:solidFill>
                  <a:schemeClr val="bg1"/>
                </a:solidFill>
              </a:rPr>
              <a:t>20:8-11</a:t>
            </a:r>
            <a:r>
              <a:rPr lang="es-DO" sz="2900" b="1" dirty="0">
                <a:solidFill>
                  <a:schemeClr val="bg1"/>
                </a:solidFill>
              </a:rPr>
              <a:t>.</a:t>
            </a:r>
          </a:p>
        </p:txBody>
      </p:sp>
      <p:sp>
        <p:nvSpPr>
          <p:cNvPr id="9" name="TextBox 8"/>
          <p:cNvSpPr txBox="1"/>
          <p:nvPr/>
        </p:nvSpPr>
        <p:spPr>
          <a:xfrm>
            <a:off x="6040800" y="2273391"/>
            <a:ext cx="5785159" cy="4401205"/>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Remember the sabbath day, to keep it holy.</a:t>
            </a:r>
          </a:p>
          <a:p>
            <a:r>
              <a:rPr lang="es-DO" sz="2800" b="1" baseline="30000" dirty="0">
                <a:solidFill>
                  <a:schemeClr val="bg1"/>
                </a:solidFill>
              </a:rPr>
              <a:t> </a:t>
            </a:r>
            <a:r>
              <a:rPr lang="es-DO" sz="2800" dirty="0">
                <a:solidFill>
                  <a:schemeClr val="bg1"/>
                </a:solidFill>
              </a:rPr>
              <a:t>Six days shalt thou labour, and do all thy work:</a:t>
            </a:r>
          </a:p>
          <a:p>
            <a:r>
              <a:rPr lang="es-DO" sz="2800" b="1" baseline="30000" dirty="0">
                <a:solidFill>
                  <a:schemeClr val="bg1"/>
                </a:solidFill>
              </a:rPr>
              <a:t> </a:t>
            </a:r>
            <a:r>
              <a:rPr lang="es-DO" sz="2800" dirty="0">
                <a:solidFill>
                  <a:schemeClr val="bg1"/>
                </a:solidFill>
              </a:rPr>
              <a:t>But the seventh day is the sabbath of the </a:t>
            </a:r>
            <a:r>
              <a:rPr lang="es-DO" sz="2800" cap="small" dirty="0">
                <a:solidFill>
                  <a:schemeClr val="bg1"/>
                </a:solidFill>
              </a:rPr>
              <a:t>Lord</a:t>
            </a:r>
            <a:r>
              <a:rPr lang="es-DO" sz="2800" dirty="0">
                <a:solidFill>
                  <a:schemeClr val="bg1"/>
                </a:solidFill>
              </a:rPr>
              <a:t> thy God: in it thou shalt not do any work, thou, nor thy son, nor thy daughter, thy manservant, nor thy maidservant, nor thy </a:t>
            </a:r>
            <a:r>
              <a:rPr lang="es-DO" sz="2800" dirty="0" smtClean="0">
                <a:solidFill>
                  <a:schemeClr val="bg1"/>
                </a:solidFill>
              </a:rPr>
              <a:t>cattle</a:t>
            </a:r>
            <a:r>
              <a:rPr lang="mr-IN"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07670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6</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438224"/>
            <a:ext cx="5080345" cy="5016758"/>
          </a:xfrm>
          <a:prstGeom prst="rect">
            <a:avLst/>
          </a:prstGeom>
          <a:noFill/>
        </p:spPr>
        <p:txBody>
          <a:bodyPr wrap="square" rtlCol="0">
            <a:spAutoFit/>
          </a:bodyPr>
          <a:lstStyle/>
          <a:p>
            <a:r>
              <a:rPr lang="en-US" sz="3200" dirty="0">
                <a:solidFill>
                  <a:schemeClr val="bg1"/>
                </a:solidFill>
              </a:rPr>
              <a:t>nor thy stranger that is within thy gates:</a:t>
            </a:r>
          </a:p>
          <a:p>
            <a:r>
              <a:rPr lang="en-US" sz="3200" b="1" baseline="30000" dirty="0">
                <a:solidFill>
                  <a:schemeClr val="bg1"/>
                </a:solidFill>
              </a:rPr>
              <a:t> </a:t>
            </a:r>
            <a:r>
              <a:rPr lang="en-US" sz="3200" dirty="0">
                <a:solidFill>
                  <a:schemeClr val="bg1"/>
                </a:solidFill>
              </a:rPr>
              <a:t>For in six days the </a:t>
            </a:r>
            <a:r>
              <a:rPr lang="en-US" sz="3200" cap="small" dirty="0">
                <a:solidFill>
                  <a:schemeClr val="bg1"/>
                </a:solidFill>
              </a:rPr>
              <a:t>Lord</a:t>
            </a:r>
            <a:r>
              <a:rPr lang="en-US" sz="3200" dirty="0">
                <a:solidFill>
                  <a:schemeClr val="bg1"/>
                </a:solidFill>
              </a:rPr>
              <a:t> made heaven and earth, the sea, and all that in them is, and rested the seventh day: wherefore the </a:t>
            </a:r>
            <a:r>
              <a:rPr lang="en-US" sz="3200" cap="small" dirty="0">
                <a:solidFill>
                  <a:schemeClr val="bg1"/>
                </a:solidFill>
              </a:rPr>
              <a:t>Lord</a:t>
            </a:r>
            <a:r>
              <a:rPr lang="en-US" sz="3200" dirty="0">
                <a:solidFill>
                  <a:schemeClr val="bg1"/>
                </a:solidFill>
              </a:rPr>
              <a:t> blessed the </a:t>
            </a:r>
            <a:r>
              <a:rPr lang="en-US" sz="3200" dirty="0" err="1">
                <a:solidFill>
                  <a:schemeClr val="bg1"/>
                </a:solidFill>
              </a:rPr>
              <a:t>sabbath</a:t>
            </a:r>
            <a:r>
              <a:rPr lang="en-US" sz="3200" dirty="0">
                <a:solidFill>
                  <a:schemeClr val="bg1"/>
                </a:solidFill>
              </a:rPr>
              <a:t> day, and hallowed </a:t>
            </a:r>
            <a:r>
              <a:rPr lang="en-US" sz="3200" dirty="0" smtClean="0">
                <a:solidFill>
                  <a:schemeClr val="bg1"/>
                </a:solidFill>
              </a:rPr>
              <a:t>it</a:t>
            </a:r>
            <a:r>
              <a:rPr lang="es-DO" sz="3000" dirty="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5772689"/>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4961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7</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077218"/>
          </a:xfrm>
          <a:prstGeom prst="rect">
            <a:avLst/>
          </a:prstGeom>
          <a:noFill/>
        </p:spPr>
        <p:txBody>
          <a:bodyPr wrap="square" rtlCol="0">
            <a:spAutoFit/>
          </a:bodyPr>
          <a:lstStyle/>
          <a:p>
            <a:r>
              <a:rPr lang="es-DO" sz="3200" b="1" dirty="0">
                <a:solidFill>
                  <a:schemeClr val="bg1"/>
                </a:solidFill>
              </a:rPr>
              <a:t>4. </a:t>
            </a:r>
            <a:r>
              <a:rPr lang="en-US" sz="3200" b="1" dirty="0">
                <a:solidFill>
                  <a:schemeClr val="bg1"/>
                </a:solidFill>
              </a:rPr>
              <a:t>How does God consider this gift? Ezekiel </a:t>
            </a:r>
            <a:r>
              <a:rPr lang="es-DO" sz="3200" b="1" dirty="0" smtClean="0">
                <a:solidFill>
                  <a:schemeClr val="bg1"/>
                </a:solidFill>
              </a:rPr>
              <a:t>20:12</a:t>
            </a:r>
            <a:r>
              <a:rPr lang="es-DO" sz="3200" b="1" dirty="0">
                <a:solidFill>
                  <a:schemeClr val="bg1"/>
                </a:solidFill>
              </a:rPr>
              <a:t>.</a:t>
            </a:r>
          </a:p>
        </p:txBody>
      </p:sp>
      <p:sp>
        <p:nvSpPr>
          <p:cNvPr id="9" name="TextBox 8"/>
          <p:cNvSpPr txBox="1"/>
          <p:nvPr/>
        </p:nvSpPr>
        <p:spPr>
          <a:xfrm>
            <a:off x="6388499" y="2273391"/>
            <a:ext cx="5080345" cy="3046988"/>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Moreover also I gave them my sabbaths, to be a sign between me and them, that they might know that I am the </a:t>
            </a:r>
            <a:r>
              <a:rPr lang="es-DO" sz="3200" cap="small">
                <a:solidFill>
                  <a:schemeClr val="bg1"/>
                </a:solidFill>
              </a:rPr>
              <a:t>Lord</a:t>
            </a:r>
            <a:r>
              <a:rPr lang="es-DO" sz="3200">
                <a:solidFill>
                  <a:schemeClr val="bg1"/>
                </a:solidFill>
              </a:rPr>
              <a:t> that sanctify them.</a:t>
            </a:r>
            <a:r>
              <a:rPr lang="es-DO" sz="320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5570534"/>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93764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8</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3046988"/>
          </a:xfrm>
          <a:prstGeom prst="rect">
            <a:avLst/>
          </a:prstGeom>
          <a:noFill/>
        </p:spPr>
        <p:txBody>
          <a:bodyPr wrap="square" rtlCol="0">
            <a:spAutoFit/>
          </a:bodyPr>
          <a:lstStyle/>
          <a:p>
            <a:r>
              <a:rPr lang="es-DO" sz="3200" b="1" dirty="0">
                <a:solidFill>
                  <a:schemeClr val="bg1"/>
                </a:solidFill>
              </a:rPr>
              <a:t>5. </a:t>
            </a:r>
            <a:r>
              <a:rPr lang="en-US" sz="3200" b="1" dirty="0">
                <a:solidFill>
                  <a:schemeClr val="bg1"/>
                </a:solidFill>
              </a:rPr>
              <a:t>At the end of his creation, during his earthly ministry and after his death, on what day did Jesus rest? Genesis 2: 2-3; Luke </a:t>
            </a:r>
            <a:r>
              <a:rPr lang="es-DO" sz="3200" b="1" dirty="0" smtClean="0">
                <a:solidFill>
                  <a:schemeClr val="bg1"/>
                </a:solidFill>
              </a:rPr>
              <a:t>23:54-56</a:t>
            </a:r>
            <a:r>
              <a:rPr lang="es-DO" sz="3200" b="1" dirty="0">
                <a:solidFill>
                  <a:schemeClr val="bg1"/>
                </a:solidFill>
              </a:rPr>
              <a:t>.</a:t>
            </a:r>
          </a:p>
        </p:txBody>
      </p:sp>
      <p:sp>
        <p:nvSpPr>
          <p:cNvPr id="9" name="TextBox 8"/>
          <p:cNvSpPr txBox="1"/>
          <p:nvPr/>
        </p:nvSpPr>
        <p:spPr>
          <a:xfrm>
            <a:off x="6388499" y="3811012"/>
            <a:ext cx="5080345" cy="1569660"/>
          </a:xfrm>
          <a:prstGeom prst="rect">
            <a:avLst/>
          </a:prstGeom>
          <a:noFill/>
        </p:spPr>
        <p:txBody>
          <a:bodyPr wrap="square" rtlCol="0">
            <a:spAutoFit/>
          </a:bodyPr>
          <a:lstStyle/>
          <a:p>
            <a:r>
              <a:rPr lang="es-DO" sz="3000" smtClean="0">
                <a:solidFill>
                  <a:schemeClr val="bg1"/>
                </a:solidFill>
              </a:rPr>
              <a:t>«</a:t>
            </a:r>
            <a:r>
              <a:rPr lang="es-DO" sz="3200">
                <a:solidFill>
                  <a:schemeClr val="bg1"/>
                </a:solidFill>
              </a:rPr>
              <a:t>And that day was the preparation, and the sabbath drew on</a:t>
            </a:r>
            <a:r>
              <a:rPr lang="es-DO" sz="3200" smtClean="0">
                <a:solidFill>
                  <a:schemeClr val="bg1"/>
                </a:solidFill>
              </a:rPr>
              <a:t>.</a:t>
            </a:r>
            <a:endParaRPr lang="es-DO" sz="32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78503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9</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438224"/>
            <a:ext cx="5334578" cy="5016758"/>
          </a:xfrm>
          <a:prstGeom prst="rect">
            <a:avLst/>
          </a:prstGeom>
          <a:noFill/>
        </p:spPr>
        <p:txBody>
          <a:bodyPr wrap="square" rtlCol="0">
            <a:spAutoFit/>
          </a:bodyPr>
          <a:lstStyle/>
          <a:p>
            <a:r>
              <a:rPr lang="en-US" sz="3200" dirty="0">
                <a:solidFill>
                  <a:schemeClr val="bg1"/>
                </a:solidFill>
              </a:rPr>
              <a:t>And the women also, which came with him from Galilee, followed after, and beheld the </a:t>
            </a:r>
            <a:r>
              <a:rPr lang="en-US" sz="3200" dirty="0" err="1">
                <a:solidFill>
                  <a:schemeClr val="bg1"/>
                </a:solidFill>
              </a:rPr>
              <a:t>sepulchre</a:t>
            </a:r>
            <a:r>
              <a:rPr lang="en-US" sz="3200" dirty="0">
                <a:solidFill>
                  <a:schemeClr val="bg1"/>
                </a:solidFill>
              </a:rPr>
              <a:t>, and how his body was laid.</a:t>
            </a:r>
          </a:p>
          <a:p>
            <a:r>
              <a:rPr lang="en-US" sz="3200" b="1" baseline="30000" dirty="0">
                <a:solidFill>
                  <a:schemeClr val="bg1"/>
                </a:solidFill>
              </a:rPr>
              <a:t>56 </a:t>
            </a:r>
            <a:r>
              <a:rPr lang="en-US" sz="3200" dirty="0">
                <a:solidFill>
                  <a:schemeClr val="bg1"/>
                </a:solidFill>
              </a:rPr>
              <a:t>And they returned, and prepared spices and ointments; and rested the </a:t>
            </a:r>
            <a:r>
              <a:rPr lang="en-US" sz="3200" dirty="0" err="1">
                <a:solidFill>
                  <a:schemeClr val="bg1"/>
                </a:solidFill>
              </a:rPr>
              <a:t>sabbath</a:t>
            </a:r>
            <a:r>
              <a:rPr lang="en-US" sz="3200" dirty="0">
                <a:solidFill>
                  <a:schemeClr val="bg1"/>
                </a:solidFill>
              </a:rPr>
              <a:t> day according to the commandment</a:t>
            </a:r>
            <a:r>
              <a:rPr lang="en-US" sz="3200" dirty="0" smtClean="0">
                <a:solidFill>
                  <a:schemeClr val="bg1"/>
                </a:solidFill>
              </a:rPr>
              <a:t>.</a:t>
            </a:r>
            <a:r>
              <a:rPr lang="es-DO" sz="3200" dirty="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8:</a:t>
            </a:r>
            <a:br>
              <a:rPr lang="es-DO" dirty="0"/>
            </a:br>
            <a:r>
              <a:rPr lang="es-DO" dirty="0"/>
              <a:t>NO TIME FOR THE SPECIAL DATE?</a:t>
            </a:r>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5772689"/>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746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4">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45022061_Professional services marketing plan_SL_V1" id="{B214D568-CC3C-4109-877A-D7A12976D35F}" vid="{D425069E-A49A-4A86-9A62-1864F0635A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A2DDA16B-F3AC-4A5B-9F5F-6F5A8F47A9E6}">
  <ds:schemaRefs>
    <ds:schemaRef ds:uri="http://schemas.microsoft.com/sharepoint/v3/contenttype/forms"/>
  </ds:schemaRefs>
</ds:datastoreItem>
</file>

<file path=customXml/itemProps2.xml><?xml version="1.0" encoding="utf-8"?>
<ds:datastoreItem xmlns:ds="http://schemas.openxmlformats.org/officeDocument/2006/customXml" ds:itemID="{A426FE2C-7640-4BF0-9D68-FDFD4151F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118CE8-9293-4220-BA3B-5D353B13ABC9}">
  <ds:schemaRefs>
    <ds:schemaRef ds:uri="http://schemas.microsoft.com/office/infopath/2007/PartnerControls"/>
    <ds:schemaRef ds:uri="http://purl.org/dc/elements/1.1/"/>
    <ds:schemaRef ds:uri="http://www.w3.org/XML/1998/namespace"/>
    <ds:schemaRef ds:uri="71af3243-3dd4-4a8d-8c0d-dd76da1f02a5"/>
    <ds:schemaRef ds:uri="http://schemas.openxmlformats.org/package/2006/metadata/core-properties"/>
    <ds:schemaRef ds:uri="http://purl.org/dc/dcmitype/"/>
    <ds:schemaRef ds:uri="http://schemas.microsoft.com/office/2006/documentManagement/types"/>
    <ds:schemaRef ds:uri="16c05727-aa75-4e4a-9b5f-8a80a116589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Professional services marketing plan</Template>
  <TotalTime>0</TotalTime>
  <Words>524</Words>
  <Application>Microsoft Macintosh PowerPoint</Application>
  <PresentationFormat>Widescreen</PresentationFormat>
  <Paragraphs>80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vt:lpstr>
      <vt:lpstr>Calibri</vt:lpstr>
      <vt:lpstr>Gill Sans MT</vt:lpstr>
      <vt:lpstr>Office Theme</vt:lpstr>
      <vt:lpstr>FAMILIES WITH HOPE</vt:lpstr>
      <vt:lpstr>LESSON 8: NO TIME FOR THE SPECIAL DATE?</vt:lpstr>
      <vt:lpstr>LESSON 8: NO TIME FOR THE SPECIAL DATE?</vt:lpstr>
      <vt:lpstr>LESSON 8: NO TIME FOR THE SPECIAL DATE?</vt:lpstr>
      <vt:lpstr>LESSON 8: NO TIME FOR THE SPECIAL DATE?</vt:lpstr>
      <vt:lpstr>LESSON 8: NO TIME FOR THE SPECIAL DATE?</vt:lpstr>
      <vt:lpstr>LESSON 8: NO TIME FOR THE SPECIAL DATE?</vt:lpstr>
      <vt:lpstr>LESSON 8: NO TIME FOR THE SPECIAL DATE?</vt:lpstr>
      <vt:lpstr>LESSON 8: NO TIME FOR THE SPECIAL DATE?</vt:lpstr>
      <vt:lpstr>LESSON 8: NO TIME FOR THE SPECIAL DATE?</vt:lpstr>
      <vt:lpstr>LESSON 8: NO TIME FOR THE SPECIAL DATE?</vt:lpstr>
      <vt:lpstr>Let’s Comment …</vt:lpstr>
      <vt:lpstr>MY REACTION …</vt:lpstr>
      <vt:lpstr>PRAYER REQUESTS</vt:lpstr>
      <vt:lpstr>BLESSINGS TO YOUR FAMILY!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2020-08-03T12:54:30Z</dcterms:created>
  <dcterms:modified xsi:type="dcterms:W3CDTF">2021-04-26T21:20:31Z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