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8" r:id="rId4"/>
  </p:sldMasterIdLst>
  <p:notesMasterIdLst>
    <p:notesMasterId r:id="rId25"/>
  </p:notesMasterIdLst>
  <p:handoutMasterIdLst>
    <p:handoutMasterId r:id="rId26"/>
  </p:handoutMasterIdLst>
  <p:sldIdLst>
    <p:sldId id="289" r:id="rId5"/>
    <p:sldId id="311" r:id="rId6"/>
    <p:sldId id="278" r:id="rId7"/>
    <p:sldId id="309" r:id="rId8"/>
    <p:sldId id="312" r:id="rId9"/>
    <p:sldId id="313" r:id="rId10"/>
    <p:sldId id="314" r:id="rId11"/>
    <p:sldId id="323" r:id="rId12"/>
    <p:sldId id="315" r:id="rId13"/>
    <p:sldId id="316" r:id="rId14"/>
    <p:sldId id="317" r:id="rId15"/>
    <p:sldId id="318" r:id="rId16"/>
    <p:sldId id="319" r:id="rId17"/>
    <p:sldId id="320" r:id="rId18"/>
    <p:sldId id="321" r:id="rId19"/>
    <p:sldId id="322" r:id="rId20"/>
    <p:sldId id="307" r:id="rId21"/>
    <p:sldId id="302" r:id="rId22"/>
    <p:sldId id="303" r:id="rId23"/>
    <p:sldId id="32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13"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0A2"/>
    <a:srgbClr val="404040"/>
  </p:clrMru>
  <p:extLst>
    <p:ext uri="{E76CE94A-603C-4142-B9EB-6D1370010A27}">
      <p14:discardImageEditData xmlns:p14="http://schemas.microsoft.com/office/powerpoint/2010/main" val="1"/>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56" autoAdjust="0"/>
    <p:restoredTop sz="94670"/>
  </p:normalViewPr>
  <p:slideViewPr>
    <p:cSldViewPr snapToGrid="0">
      <p:cViewPr varScale="1">
        <p:scale>
          <a:sx n="59" d="100"/>
          <a:sy n="59" d="100"/>
        </p:scale>
        <p:origin x="200" y="440"/>
      </p:cViewPr>
      <p:guideLst>
        <p:guide pos="3840"/>
        <p:guide orient="horz" pos="2160"/>
      </p:guideLst>
    </p:cSldViewPr>
  </p:slideViewPr>
  <p:notesTextViewPr>
    <p:cViewPr>
      <p:scale>
        <a:sx n="1" d="1"/>
        <a:sy n="1" d="1"/>
      </p:scale>
      <p:origin x="0" y="0"/>
    </p:cViewPr>
  </p:notesTextViewPr>
  <p:notesViewPr>
    <p:cSldViewPr snapToGrid="0">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commentAuthors" Target="commentAuthors.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B3D6640C-F6A0-4351-856B-14836F234E6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FC280B7B-2795-4857-B84E-9C600536AE0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B120AE1-5DBC-4417-A73B-5F29B67C532C}" type="datetimeFigureOut">
              <a:rPr lang="en-US" smtClean="0"/>
              <a:t>4/26/21</a:t>
            </a:fld>
            <a:endParaRPr lang="en-US" dirty="0"/>
          </a:p>
        </p:txBody>
      </p:sp>
      <p:sp>
        <p:nvSpPr>
          <p:cNvPr id="4" name="Footer Placeholder 3">
            <a:extLst>
              <a:ext uri="{FF2B5EF4-FFF2-40B4-BE49-F238E27FC236}">
                <a16:creationId xmlns:a16="http://schemas.microsoft.com/office/drawing/2014/main" xmlns="" id="{96C3ACD6-6E00-4BE1-A684-34A6BD202E3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BA7F20A5-CEF2-4B11-A0A4-0F4BC0BD647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822411-A9A9-4A09-A341-69C657AB42A1}" type="slidenum">
              <a:rPr lang="en-US" smtClean="0"/>
              <a:t>‹#›</a:t>
            </a:fld>
            <a:endParaRPr lang="en-US" dirty="0"/>
          </a:p>
        </p:txBody>
      </p:sp>
    </p:spTree>
    <p:extLst>
      <p:ext uri="{BB962C8B-B14F-4D97-AF65-F5344CB8AC3E}">
        <p14:creationId xmlns:p14="http://schemas.microsoft.com/office/powerpoint/2010/main" val="655888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16A9CD-5E57-4C86-B862-09CA519924BA}" type="datetimeFigureOut">
              <a:rPr lang="en-US" smtClean="0"/>
              <a:t>4/26/21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A004F4-F240-48F9-8AE1-486585C7F00D}" type="slidenum">
              <a:rPr lang="en-US" smtClean="0"/>
              <a:t>‹#›</a:t>
            </a:fld>
            <a:endParaRPr lang="en-US" dirty="0"/>
          </a:p>
        </p:txBody>
      </p:sp>
    </p:spTree>
    <p:extLst>
      <p:ext uri="{BB962C8B-B14F-4D97-AF65-F5344CB8AC3E}">
        <p14:creationId xmlns:p14="http://schemas.microsoft.com/office/powerpoint/2010/main" val="21548810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a:t>
            </a:fld>
            <a:endParaRPr lang="en-US" dirty="0"/>
          </a:p>
        </p:txBody>
      </p:sp>
    </p:spTree>
    <p:extLst>
      <p:ext uri="{BB962C8B-B14F-4D97-AF65-F5344CB8AC3E}">
        <p14:creationId xmlns:p14="http://schemas.microsoft.com/office/powerpoint/2010/main" val="31401704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10</a:t>
            </a:fld>
            <a:endParaRPr lang="en-US" dirty="0"/>
          </a:p>
        </p:txBody>
      </p:sp>
    </p:spTree>
    <p:extLst>
      <p:ext uri="{BB962C8B-B14F-4D97-AF65-F5344CB8AC3E}">
        <p14:creationId xmlns:p14="http://schemas.microsoft.com/office/powerpoint/2010/main" val="1888560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11</a:t>
            </a:fld>
            <a:endParaRPr lang="en-US" dirty="0"/>
          </a:p>
        </p:txBody>
      </p:sp>
    </p:spTree>
    <p:extLst>
      <p:ext uri="{BB962C8B-B14F-4D97-AF65-F5344CB8AC3E}">
        <p14:creationId xmlns:p14="http://schemas.microsoft.com/office/powerpoint/2010/main" val="1899872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12</a:t>
            </a:fld>
            <a:endParaRPr lang="en-US" dirty="0"/>
          </a:p>
        </p:txBody>
      </p:sp>
    </p:spTree>
    <p:extLst>
      <p:ext uri="{BB962C8B-B14F-4D97-AF65-F5344CB8AC3E}">
        <p14:creationId xmlns:p14="http://schemas.microsoft.com/office/powerpoint/2010/main" val="403969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13</a:t>
            </a:fld>
            <a:endParaRPr lang="en-US" dirty="0"/>
          </a:p>
        </p:txBody>
      </p:sp>
    </p:spTree>
    <p:extLst>
      <p:ext uri="{BB962C8B-B14F-4D97-AF65-F5344CB8AC3E}">
        <p14:creationId xmlns:p14="http://schemas.microsoft.com/office/powerpoint/2010/main" val="2377660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14</a:t>
            </a:fld>
            <a:endParaRPr lang="en-US" dirty="0"/>
          </a:p>
        </p:txBody>
      </p:sp>
    </p:spTree>
    <p:extLst>
      <p:ext uri="{BB962C8B-B14F-4D97-AF65-F5344CB8AC3E}">
        <p14:creationId xmlns:p14="http://schemas.microsoft.com/office/powerpoint/2010/main" val="3466824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15</a:t>
            </a:fld>
            <a:endParaRPr lang="en-US" dirty="0"/>
          </a:p>
        </p:txBody>
      </p:sp>
    </p:spTree>
    <p:extLst>
      <p:ext uri="{BB962C8B-B14F-4D97-AF65-F5344CB8AC3E}">
        <p14:creationId xmlns:p14="http://schemas.microsoft.com/office/powerpoint/2010/main" val="19452955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16</a:t>
            </a:fld>
            <a:endParaRPr lang="en-US" dirty="0"/>
          </a:p>
        </p:txBody>
      </p:sp>
    </p:spTree>
    <p:extLst>
      <p:ext uri="{BB962C8B-B14F-4D97-AF65-F5344CB8AC3E}">
        <p14:creationId xmlns:p14="http://schemas.microsoft.com/office/powerpoint/2010/main" val="2898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17</a:t>
            </a:fld>
            <a:endParaRPr lang="en-US" dirty="0"/>
          </a:p>
        </p:txBody>
      </p:sp>
    </p:spTree>
    <p:extLst>
      <p:ext uri="{BB962C8B-B14F-4D97-AF65-F5344CB8AC3E}">
        <p14:creationId xmlns:p14="http://schemas.microsoft.com/office/powerpoint/2010/main" val="22153633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18</a:t>
            </a:fld>
            <a:endParaRPr lang="en-US" dirty="0"/>
          </a:p>
        </p:txBody>
      </p:sp>
    </p:spTree>
    <p:extLst>
      <p:ext uri="{BB962C8B-B14F-4D97-AF65-F5344CB8AC3E}">
        <p14:creationId xmlns:p14="http://schemas.microsoft.com/office/powerpoint/2010/main" val="30708633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19</a:t>
            </a:fld>
            <a:endParaRPr lang="en-US" dirty="0"/>
          </a:p>
        </p:txBody>
      </p:sp>
    </p:spTree>
    <p:extLst>
      <p:ext uri="{BB962C8B-B14F-4D97-AF65-F5344CB8AC3E}">
        <p14:creationId xmlns:p14="http://schemas.microsoft.com/office/powerpoint/2010/main" val="3707601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a:t>
            </a:fld>
            <a:endParaRPr lang="en-US" dirty="0"/>
          </a:p>
        </p:txBody>
      </p:sp>
    </p:spTree>
    <p:extLst>
      <p:ext uri="{BB962C8B-B14F-4D97-AF65-F5344CB8AC3E}">
        <p14:creationId xmlns:p14="http://schemas.microsoft.com/office/powerpoint/2010/main" val="11272707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20</a:t>
            </a:fld>
            <a:endParaRPr lang="en-US" dirty="0"/>
          </a:p>
        </p:txBody>
      </p:sp>
    </p:spTree>
    <p:extLst>
      <p:ext uri="{BB962C8B-B14F-4D97-AF65-F5344CB8AC3E}">
        <p14:creationId xmlns:p14="http://schemas.microsoft.com/office/powerpoint/2010/main" val="746507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3</a:t>
            </a:fld>
            <a:endParaRPr lang="en-US" dirty="0"/>
          </a:p>
        </p:txBody>
      </p:sp>
    </p:spTree>
    <p:extLst>
      <p:ext uri="{BB962C8B-B14F-4D97-AF65-F5344CB8AC3E}">
        <p14:creationId xmlns:p14="http://schemas.microsoft.com/office/powerpoint/2010/main" val="2089699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4</a:t>
            </a:fld>
            <a:endParaRPr lang="en-US" dirty="0"/>
          </a:p>
        </p:txBody>
      </p:sp>
    </p:spTree>
    <p:extLst>
      <p:ext uri="{BB962C8B-B14F-4D97-AF65-F5344CB8AC3E}">
        <p14:creationId xmlns:p14="http://schemas.microsoft.com/office/powerpoint/2010/main" val="250863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5</a:t>
            </a:fld>
            <a:endParaRPr lang="en-US" dirty="0"/>
          </a:p>
        </p:txBody>
      </p:sp>
    </p:spTree>
    <p:extLst>
      <p:ext uri="{BB962C8B-B14F-4D97-AF65-F5344CB8AC3E}">
        <p14:creationId xmlns:p14="http://schemas.microsoft.com/office/powerpoint/2010/main" val="27732678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6</a:t>
            </a:fld>
            <a:endParaRPr lang="en-US" dirty="0"/>
          </a:p>
        </p:txBody>
      </p:sp>
    </p:spTree>
    <p:extLst>
      <p:ext uri="{BB962C8B-B14F-4D97-AF65-F5344CB8AC3E}">
        <p14:creationId xmlns:p14="http://schemas.microsoft.com/office/powerpoint/2010/main" val="35198092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7</a:t>
            </a:fld>
            <a:endParaRPr lang="en-US" dirty="0"/>
          </a:p>
        </p:txBody>
      </p:sp>
    </p:spTree>
    <p:extLst>
      <p:ext uri="{BB962C8B-B14F-4D97-AF65-F5344CB8AC3E}">
        <p14:creationId xmlns:p14="http://schemas.microsoft.com/office/powerpoint/2010/main" val="29938674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8</a:t>
            </a:fld>
            <a:endParaRPr lang="en-US" dirty="0"/>
          </a:p>
        </p:txBody>
      </p:sp>
    </p:spTree>
    <p:extLst>
      <p:ext uri="{BB962C8B-B14F-4D97-AF65-F5344CB8AC3E}">
        <p14:creationId xmlns:p14="http://schemas.microsoft.com/office/powerpoint/2010/main" val="30881039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CA004F4-F240-48F9-8AE1-486585C7F00D}" type="slidenum">
              <a:rPr lang="en-US" smtClean="0"/>
              <a:t>9</a:t>
            </a:fld>
            <a:endParaRPr lang="en-US" dirty="0"/>
          </a:p>
        </p:txBody>
      </p:sp>
    </p:spTree>
    <p:extLst>
      <p:ext uri="{BB962C8B-B14F-4D97-AF65-F5344CB8AC3E}">
        <p14:creationId xmlns:p14="http://schemas.microsoft.com/office/powerpoint/2010/main" val="2420187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97D165-49B0-44FF-A267-367F5A6EE306}"/>
              </a:ext>
            </a:extLst>
          </p:cNvPr>
          <p:cNvSpPr>
            <a:spLocks noGrp="1"/>
          </p:cNvSpPr>
          <p:nvPr>
            <p:ph type="ctrTitle"/>
          </p:nvPr>
        </p:nvSpPr>
        <p:spPr>
          <a:xfrm>
            <a:off x="1524000" y="2039514"/>
            <a:ext cx="9144000" cy="2128049"/>
          </a:xfrm>
        </p:spPr>
        <p:txBody>
          <a:bodyPr anchor="b"/>
          <a:lstStyle>
            <a:lvl1pPr algn="ctr">
              <a:lnSpc>
                <a:spcPct val="125000"/>
              </a:lnSpc>
              <a:defRPr sz="6000">
                <a:solidFill>
                  <a:schemeClr val="bg1"/>
                </a:solidFill>
              </a:defRPr>
            </a:lvl1pPr>
          </a:lstStyle>
          <a:p>
            <a:r>
              <a:rPr lang="en-US" noProof="0"/>
              <a:t>Click to edit Master title style</a:t>
            </a:r>
          </a:p>
        </p:txBody>
      </p:sp>
      <p:sp>
        <p:nvSpPr>
          <p:cNvPr id="3" name="Subtitle 2">
            <a:extLst>
              <a:ext uri="{FF2B5EF4-FFF2-40B4-BE49-F238E27FC236}">
                <a16:creationId xmlns:a16="http://schemas.microsoft.com/office/drawing/2014/main" xmlns="" id="{56B52800-74D6-4A78-AC9B-8E737A1A3B0D}"/>
              </a:ext>
            </a:extLst>
          </p:cNvPr>
          <p:cNvSpPr>
            <a:spLocks noGrp="1"/>
          </p:cNvSpPr>
          <p:nvPr>
            <p:ph type="subTitle" idx="1"/>
          </p:nvPr>
        </p:nvSpPr>
        <p:spPr>
          <a:xfrm>
            <a:off x="1524000" y="4221162"/>
            <a:ext cx="9144000" cy="882001"/>
          </a:xfrm>
          <a:solidFill>
            <a:schemeClr val="accent2">
              <a:alpha val="90000"/>
            </a:schemeClr>
          </a:solidFill>
        </p:spPr>
        <p:txBody>
          <a:bodyPr anchor="ctr" anchorCtr="0">
            <a:normAutofit/>
          </a:bodyPr>
          <a:lstStyle>
            <a:lvl1pPr marL="0" indent="0" algn="ctr" defTabSz="914400" rtl="0" eaLnBrk="1" latinLnBrk="0" hangingPunct="1">
              <a:lnSpc>
                <a:spcPct val="90000"/>
              </a:lnSpc>
              <a:spcBef>
                <a:spcPts val="1000"/>
              </a:spcBef>
              <a:buFont typeface="Arial" panose="020B0604020202020204" pitchFamily="34" charset="0"/>
              <a:buNone/>
              <a:defRPr lang="en-US" sz="2500" b="1" i="1" kern="1200" spc="65" dirty="0">
                <a:solidFill>
                  <a:schemeClr val="accent1"/>
                </a:solidFill>
                <a:latin typeface="Arial"/>
                <a:ea typeface="+mn-ea"/>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88B91F7B-C4AF-4FC6-A6BE-657DEF6D5358}"/>
              </a:ext>
            </a:extLst>
          </p:cNvPr>
          <p:cNvSpPr>
            <a:spLocks noGrp="1"/>
          </p:cNvSpPr>
          <p:nvPr>
            <p:ph type="dt" sz="half" idx="10"/>
          </p:nvPr>
        </p:nvSpPr>
        <p:spPr/>
        <p:txBody>
          <a:bodyPr/>
          <a:lstStyle/>
          <a:p>
            <a:fld id="{8DA08ED5-AEFE-4443-9040-726EF6690995}" type="datetime1">
              <a:rPr lang="en-US" smtClean="0"/>
              <a:t>4/26/21</a:t>
            </a:fld>
            <a:endParaRPr lang="en-US" dirty="0"/>
          </a:p>
        </p:txBody>
      </p:sp>
      <p:sp>
        <p:nvSpPr>
          <p:cNvPr id="5" name="Footer Placeholder 4">
            <a:extLst>
              <a:ext uri="{FF2B5EF4-FFF2-40B4-BE49-F238E27FC236}">
                <a16:creationId xmlns:a16="http://schemas.microsoft.com/office/drawing/2014/main" xmlns="" id="{5BED32F8-B0C7-4332-B0A5-BC19DD8C4CF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B0030946-D0C7-4F78-94B0-427DAA6D5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1895097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icture with Three Sections">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xmlns="" id="{29F16048-FF4E-41B1-B3D4-0FB210A70DF2}"/>
              </a:ext>
            </a:extLst>
          </p:cNvPr>
          <p:cNvSpPr/>
          <p:nvPr userDrawn="1"/>
        </p:nvSpPr>
        <p:spPr>
          <a:xfrm>
            <a:off x="5294630" y="0"/>
            <a:ext cx="6897370" cy="6858000"/>
          </a:xfrm>
          <a:custGeom>
            <a:avLst/>
            <a:gdLst/>
            <a:ahLst/>
            <a:cxnLst/>
            <a:rect l="l" t="t" r="r" b="b"/>
            <a:pathLst>
              <a:path w="6897370" h="6858000">
                <a:moveTo>
                  <a:pt x="0" y="6858000"/>
                </a:moveTo>
                <a:lnTo>
                  <a:pt x="6896900" y="6858000"/>
                </a:lnTo>
                <a:lnTo>
                  <a:pt x="6896900" y="0"/>
                </a:lnTo>
                <a:lnTo>
                  <a:pt x="0" y="0"/>
                </a:lnTo>
                <a:lnTo>
                  <a:pt x="0" y="6858000"/>
                </a:lnTo>
                <a:close/>
              </a:path>
            </a:pathLst>
          </a:custGeom>
          <a:solidFill>
            <a:schemeClr val="accent2"/>
          </a:solidFill>
        </p:spPr>
        <p:txBody>
          <a:bodyPr wrap="square" lIns="0" tIns="0" rIns="0" bIns="0" rtlCol="0"/>
          <a:lstStyle/>
          <a:p>
            <a:endParaRPr lang="en-US" noProof="0" dirty="0"/>
          </a:p>
        </p:txBody>
      </p:sp>
      <p:sp>
        <p:nvSpPr>
          <p:cNvPr id="11" name="Oval 10">
            <a:extLst>
              <a:ext uri="{FF2B5EF4-FFF2-40B4-BE49-F238E27FC236}">
                <a16:creationId xmlns:a16="http://schemas.microsoft.com/office/drawing/2014/main" xmlns="" id="{98AB8B54-69CD-4C57-8DBB-02A0E09851DD}"/>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17362"/>
            <a:ext cx="3932237" cy="1302111"/>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7294251" y="119269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9" name="object 2">
            <a:extLst>
              <a:ext uri="{FF2B5EF4-FFF2-40B4-BE49-F238E27FC236}">
                <a16:creationId xmlns:a16="http://schemas.microsoft.com/office/drawing/2014/main" xmlns="" id="{9337951D-6DB6-4713-9200-E8513CDEB6B3}"/>
              </a:ext>
            </a:extLst>
          </p:cNvPr>
          <p:cNvSpPr/>
          <p:nvPr userDrawn="1"/>
        </p:nvSpPr>
        <p:spPr>
          <a:xfrm>
            <a:off x="0" y="2430411"/>
            <a:ext cx="3625850" cy="3438525"/>
          </a:xfrm>
          <a:custGeom>
            <a:avLst/>
            <a:gdLst/>
            <a:ahLst/>
            <a:cxnLst/>
            <a:rect l="l" t="t" r="r" b="b"/>
            <a:pathLst>
              <a:path w="3625850" h="3438525">
                <a:moveTo>
                  <a:pt x="0" y="3438486"/>
                </a:moveTo>
                <a:lnTo>
                  <a:pt x="3625596" y="3438486"/>
                </a:lnTo>
                <a:lnTo>
                  <a:pt x="3625596" y="0"/>
                </a:lnTo>
                <a:lnTo>
                  <a:pt x="0" y="0"/>
                </a:lnTo>
                <a:lnTo>
                  <a:pt x="0" y="3438486"/>
                </a:lnTo>
                <a:close/>
              </a:path>
            </a:pathLst>
          </a:custGeom>
          <a:solidFill>
            <a:schemeClr val="accent1"/>
          </a:solidFill>
        </p:spPr>
        <p:txBody>
          <a:bodyPr wrap="square" lIns="0" tIns="0" rIns="0" bIns="0" rtlCol="0"/>
          <a:lstStyle/>
          <a:p>
            <a:endParaRPr lang="en-US" noProof="0" dirty="0"/>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0" y="2781223"/>
            <a:ext cx="6040800" cy="2736901"/>
          </a:xfrm>
        </p:spPr>
        <p:txBody>
          <a:bodyPr>
            <a:normAutofit/>
          </a:bodyPr>
          <a:lstStyle>
            <a:lvl1pPr marL="0" indent="0" algn="ct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2" name="Picture Placeholder 28">
            <a:extLst>
              <a:ext uri="{FF2B5EF4-FFF2-40B4-BE49-F238E27FC236}">
                <a16:creationId xmlns:a16="http://schemas.microsoft.com/office/drawing/2014/main" xmlns="" id="{2EB2F967-97B6-4CA8-B3E7-5FF7CA2BDD8C}"/>
              </a:ext>
            </a:extLst>
          </p:cNvPr>
          <p:cNvSpPr>
            <a:spLocks noGrp="1"/>
          </p:cNvSpPr>
          <p:nvPr>
            <p:ph type="pic" sz="quarter" idx="19"/>
          </p:nvPr>
        </p:nvSpPr>
        <p:spPr>
          <a:xfrm>
            <a:off x="6586106" y="1188012"/>
            <a:ext cx="376237" cy="376237"/>
          </a:xfrm>
        </p:spPr>
        <p:txBody>
          <a:bodyPr>
            <a:normAutofit/>
          </a:bodyPr>
          <a:lstStyle>
            <a:lvl1pPr marL="0" indent="0" algn="ctr">
              <a:buNone/>
              <a:defRPr sz="400"/>
            </a:lvl1pPr>
          </a:lstStyle>
          <a:p>
            <a:r>
              <a:rPr lang="en-US"/>
              <a:t>Click icon to add picture</a:t>
            </a:r>
            <a:endParaRPr lang="en-US" dirty="0"/>
          </a:p>
        </p:txBody>
      </p:sp>
      <p:sp>
        <p:nvSpPr>
          <p:cNvPr id="13" name="Picture Placeholder 28">
            <a:extLst>
              <a:ext uri="{FF2B5EF4-FFF2-40B4-BE49-F238E27FC236}">
                <a16:creationId xmlns:a16="http://schemas.microsoft.com/office/drawing/2014/main" xmlns="" id="{5E78E133-FE09-456A-8463-9EFAC6ADE26B}"/>
              </a:ext>
            </a:extLst>
          </p:cNvPr>
          <p:cNvSpPr>
            <a:spLocks noGrp="1"/>
          </p:cNvSpPr>
          <p:nvPr>
            <p:ph type="pic" sz="quarter" idx="22"/>
          </p:nvPr>
        </p:nvSpPr>
        <p:spPr>
          <a:xfrm>
            <a:off x="6586106" y="2878015"/>
            <a:ext cx="376237" cy="376237"/>
          </a:xfrm>
        </p:spPr>
        <p:txBody>
          <a:bodyPr>
            <a:normAutofit/>
          </a:bodyPr>
          <a:lstStyle>
            <a:lvl1pPr marL="0" indent="0" algn="ctr">
              <a:buNone/>
              <a:defRPr sz="400"/>
            </a:lvl1pPr>
          </a:lstStyle>
          <a:p>
            <a:r>
              <a:rPr lang="en-US"/>
              <a:t>Click icon to add picture</a:t>
            </a:r>
            <a:endParaRPr lang="en-US" dirty="0"/>
          </a:p>
        </p:txBody>
      </p:sp>
      <p:sp>
        <p:nvSpPr>
          <p:cNvPr id="14" name="Text Placeholder 3">
            <a:extLst>
              <a:ext uri="{FF2B5EF4-FFF2-40B4-BE49-F238E27FC236}">
                <a16:creationId xmlns:a16="http://schemas.microsoft.com/office/drawing/2014/main" xmlns="" id="{7F0C3496-EA4B-43E5-9704-968F80A8552C}"/>
              </a:ext>
            </a:extLst>
          </p:cNvPr>
          <p:cNvSpPr>
            <a:spLocks noGrp="1"/>
          </p:cNvSpPr>
          <p:nvPr>
            <p:ph type="body" sz="half" idx="23"/>
          </p:nvPr>
        </p:nvSpPr>
        <p:spPr>
          <a:xfrm>
            <a:off x="7294250" y="2880357"/>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5" name="Picture Placeholder 28">
            <a:extLst>
              <a:ext uri="{FF2B5EF4-FFF2-40B4-BE49-F238E27FC236}">
                <a16:creationId xmlns:a16="http://schemas.microsoft.com/office/drawing/2014/main" xmlns="" id="{13414E14-9FEB-40F8-AE6E-319637A8F1CB}"/>
              </a:ext>
            </a:extLst>
          </p:cNvPr>
          <p:cNvSpPr>
            <a:spLocks noGrp="1"/>
          </p:cNvSpPr>
          <p:nvPr>
            <p:ph type="pic" sz="quarter" idx="24"/>
          </p:nvPr>
        </p:nvSpPr>
        <p:spPr>
          <a:xfrm>
            <a:off x="6586106" y="4568018"/>
            <a:ext cx="376237" cy="376237"/>
          </a:xfrm>
        </p:spPr>
        <p:txBody>
          <a:bodyPr>
            <a:normAutofit/>
          </a:bodyPr>
          <a:lstStyle>
            <a:lvl1pPr marL="0" indent="0" algn="ctr">
              <a:buNone/>
              <a:defRPr sz="400"/>
            </a:lvl1pPr>
          </a:lstStyle>
          <a:p>
            <a:r>
              <a:rPr lang="en-US"/>
              <a:t>Click icon to add picture</a:t>
            </a:r>
            <a:endParaRPr lang="en-US" dirty="0"/>
          </a:p>
        </p:txBody>
      </p:sp>
      <p:sp>
        <p:nvSpPr>
          <p:cNvPr id="16" name="Text Placeholder 3">
            <a:extLst>
              <a:ext uri="{FF2B5EF4-FFF2-40B4-BE49-F238E27FC236}">
                <a16:creationId xmlns:a16="http://schemas.microsoft.com/office/drawing/2014/main" xmlns="" id="{8EC97C88-8B4C-4665-845B-95CE8F237779}"/>
              </a:ext>
            </a:extLst>
          </p:cNvPr>
          <p:cNvSpPr>
            <a:spLocks noGrp="1"/>
          </p:cNvSpPr>
          <p:nvPr>
            <p:ph type="body" sz="half" idx="25"/>
          </p:nvPr>
        </p:nvSpPr>
        <p:spPr>
          <a:xfrm>
            <a:off x="7294250" y="4568018"/>
            <a:ext cx="4057961" cy="1431234"/>
          </a:xfrm>
        </p:spPr>
        <p:txBody>
          <a:bodyPr/>
          <a:lstStyle>
            <a:lvl1pPr marL="0" indent="0">
              <a:buNone/>
              <a:defRPr sz="1600">
                <a:solidFill>
                  <a:schemeClr val="bg2">
                    <a:lumMod val="40000"/>
                    <a:lumOff val="6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3856490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211141-A77D-4E0E-8CAF-4CD3B279937B}"/>
              </a:ext>
            </a:extLst>
          </p:cNvPr>
          <p:cNvSpPr>
            <a:spLocks noGrp="1"/>
          </p:cNvSpPr>
          <p:nvPr>
            <p:ph type="title"/>
          </p:nvPr>
        </p:nvSpPr>
        <p:spPr/>
        <p:txBody>
          <a:bodyPr/>
          <a:lstStyle/>
          <a:p>
            <a:r>
              <a:rPr lang="en-US" noProof="0"/>
              <a:t>Click to edit Master title style</a:t>
            </a:r>
          </a:p>
        </p:txBody>
      </p:sp>
      <p:sp>
        <p:nvSpPr>
          <p:cNvPr id="3" name="Content Placeholder 2">
            <a:extLst>
              <a:ext uri="{FF2B5EF4-FFF2-40B4-BE49-F238E27FC236}">
                <a16:creationId xmlns:a16="http://schemas.microsoft.com/office/drawing/2014/main" xmlns="" id="{017EFDE0-5A54-402A-B0C3-6BC0BB739C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2825AD-4585-4E37-A076-3D0070C9300C}"/>
              </a:ext>
            </a:extLst>
          </p:cNvPr>
          <p:cNvSpPr>
            <a:spLocks noGrp="1"/>
          </p:cNvSpPr>
          <p:nvPr>
            <p:ph type="dt" sz="half" idx="10"/>
          </p:nvPr>
        </p:nvSpPr>
        <p:spPr/>
        <p:txBody>
          <a:bodyPr/>
          <a:lstStyle/>
          <a:p>
            <a:fld id="{0312561F-7E45-400C-8758-912CDFE9410A}" type="datetime1">
              <a:rPr lang="en-US" smtClean="0"/>
              <a:t>4/26/21</a:t>
            </a:fld>
            <a:endParaRPr lang="en-US" dirty="0"/>
          </a:p>
        </p:txBody>
      </p:sp>
      <p:sp>
        <p:nvSpPr>
          <p:cNvPr id="5" name="Footer Placeholder 4">
            <a:extLst>
              <a:ext uri="{FF2B5EF4-FFF2-40B4-BE49-F238E27FC236}">
                <a16:creationId xmlns:a16="http://schemas.microsoft.com/office/drawing/2014/main" xmlns="" id="{512064AD-EDC3-4B13-8CD6-49EB60099ED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7890FD1E-16F6-49B1-A938-8CE601ED7AFC}"/>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32546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9FA988-92AD-48D7-890A-AA0540961D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EAA999FA-A189-41DB-9CFC-D1356C5343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24D83DC-20E7-4B71-9794-36FC33B1BA03}"/>
              </a:ext>
            </a:extLst>
          </p:cNvPr>
          <p:cNvSpPr>
            <a:spLocks noGrp="1"/>
          </p:cNvSpPr>
          <p:nvPr>
            <p:ph type="dt" sz="half" idx="10"/>
          </p:nvPr>
        </p:nvSpPr>
        <p:spPr/>
        <p:txBody>
          <a:bodyPr/>
          <a:lstStyle/>
          <a:p>
            <a:fld id="{85E24BC7-4CDB-41D7-81AF-9CE8473FF4B8}" type="datetime1">
              <a:rPr lang="en-US" smtClean="0"/>
              <a:t>4/26/21</a:t>
            </a:fld>
            <a:endParaRPr lang="en-US" dirty="0"/>
          </a:p>
        </p:txBody>
      </p:sp>
      <p:sp>
        <p:nvSpPr>
          <p:cNvPr id="5" name="Footer Placeholder 4">
            <a:extLst>
              <a:ext uri="{FF2B5EF4-FFF2-40B4-BE49-F238E27FC236}">
                <a16:creationId xmlns:a16="http://schemas.microsoft.com/office/drawing/2014/main" xmlns="" id="{44E7D103-1290-4592-B37C-19C9C9DBEAE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15955B1B-4A5C-42C7-99A5-B8217736F178}"/>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19332012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4E60EB58-EF7E-435A-8B07-B5BCF3AF119F}"/>
              </a:ext>
            </a:extLst>
          </p:cNvPr>
          <p:cNvSpPr>
            <a:spLocks noGrp="1"/>
          </p:cNvSpPr>
          <p:nvPr>
            <p:ph type="sldNum" sz="quarter" idx="12"/>
          </p:nvPr>
        </p:nvSpPr>
        <p:spPr/>
        <p:txBody>
          <a:bodyPr/>
          <a:lstStyle/>
          <a:p>
            <a:fld id="{82EE24B5-652C-4DB5-B7C3-B5BBEC1280B1}" type="slidenum">
              <a:rPr lang="en-US" smtClean="0"/>
              <a:t>‹#›</a:t>
            </a:fld>
            <a:endParaRPr lang="en-US" dirty="0"/>
          </a:p>
        </p:txBody>
      </p:sp>
      <p:sp>
        <p:nvSpPr>
          <p:cNvPr id="2" name="Title 1">
            <a:extLst>
              <a:ext uri="{FF2B5EF4-FFF2-40B4-BE49-F238E27FC236}">
                <a16:creationId xmlns:a16="http://schemas.microsoft.com/office/drawing/2014/main" xmlns="" id="{E7F76098-6FA1-470A-BEF4-E4B0AC75E8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B647ABC-6745-43B6-8A64-6E191BD65CA2}"/>
              </a:ext>
            </a:extLst>
          </p:cNvPr>
          <p:cNvSpPr>
            <a:spLocks noGrp="1"/>
          </p:cNvSpPr>
          <p:nvPr>
            <p:ph sz="half" idx="1"/>
          </p:nvPr>
        </p:nvSpPr>
        <p:spPr>
          <a:xfrm>
            <a:off x="838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a:extLst>
              <a:ext uri="{FF2B5EF4-FFF2-40B4-BE49-F238E27FC236}">
                <a16:creationId xmlns:a16="http://schemas.microsoft.com/office/drawing/2014/main" xmlns="" id="{E4387105-2538-4216-9A7E-445FA092F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47F57DE0-C032-4FCC-9006-09C2C328A665}"/>
              </a:ext>
            </a:extLst>
          </p:cNvPr>
          <p:cNvSpPr>
            <a:spLocks noGrp="1"/>
          </p:cNvSpPr>
          <p:nvPr>
            <p:ph type="dt" sz="half" idx="10"/>
          </p:nvPr>
        </p:nvSpPr>
        <p:spPr/>
        <p:txBody>
          <a:bodyPr/>
          <a:lstStyle/>
          <a:p>
            <a:fld id="{397CD216-73DE-4B96-8E1B-BB64D86142BB}" type="datetime1">
              <a:rPr lang="en-US" smtClean="0"/>
              <a:t>4/26/21</a:t>
            </a:fld>
            <a:endParaRPr lang="en-US" dirty="0"/>
          </a:p>
        </p:txBody>
      </p:sp>
      <p:sp>
        <p:nvSpPr>
          <p:cNvPr id="6" name="Footer Placeholder 5">
            <a:extLst>
              <a:ext uri="{FF2B5EF4-FFF2-40B4-BE49-F238E27FC236}">
                <a16:creationId xmlns:a16="http://schemas.microsoft.com/office/drawing/2014/main" xmlns="" id="{90C776CB-2819-4488-9012-A6EA22079A47}"/>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325036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EF43C73-1D0F-45F9-A7E4-E9D24EAFDE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3B88E76-F6AB-4621-A9A6-20A81C5A3F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6A313FB9-6D6C-4F61-9E7A-76E686D06C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2A93A737-E48B-4909-BE04-F55B581032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8F9958C-DB5F-444E-ACE8-73F5E0CA67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1D097D1-3052-4C1F-B573-CA25FFF6CCB5}"/>
              </a:ext>
            </a:extLst>
          </p:cNvPr>
          <p:cNvSpPr>
            <a:spLocks noGrp="1"/>
          </p:cNvSpPr>
          <p:nvPr>
            <p:ph type="dt" sz="half" idx="10"/>
          </p:nvPr>
        </p:nvSpPr>
        <p:spPr/>
        <p:txBody>
          <a:bodyPr/>
          <a:lstStyle/>
          <a:p>
            <a:fld id="{C6A5CD8C-7FEF-4E71-8EB9-D3BA6E2E3E9E}" type="datetime1">
              <a:rPr lang="en-US" smtClean="0"/>
              <a:t>4/26/21</a:t>
            </a:fld>
            <a:endParaRPr lang="en-US" dirty="0"/>
          </a:p>
        </p:txBody>
      </p:sp>
      <p:sp>
        <p:nvSpPr>
          <p:cNvPr id="8" name="Footer Placeholder 7">
            <a:extLst>
              <a:ext uri="{FF2B5EF4-FFF2-40B4-BE49-F238E27FC236}">
                <a16:creationId xmlns:a16="http://schemas.microsoft.com/office/drawing/2014/main" xmlns="" id="{F2607AC3-2220-4DDA-A22A-C404538FE48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6FD8DEB3-F122-4B42-9E12-F61189B878B2}"/>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4032769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E789EF5-3FD9-4423-A9E8-B67B4E902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30D7191-31B4-440E-A4E9-F412FA55824C}"/>
              </a:ext>
            </a:extLst>
          </p:cNvPr>
          <p:cNvSpPr>
            <a:spLocks noGrp="1"/>
          </p:cNvSpPr>
          <p:nvPr>
            <p:ph type="dt" sz="half" idx="10"/>
          </p:nvPr>
        </p:nvSpPr>
        <p:spPr/>
        <p:txBody>
          <a:bodyPr/>
          <a:lstStyle/>
          <a:p>
            <a:fld id="{4BE4379E-9B58-41EA-B928-5B1C8436A60E}" type="datetime1">
              <a:rPr lang="en-US" smtClean="0"/>
              <a:t>4/26/21</a:t>
            </a:fld>
            <a:endParaRPr lang="en-US" dirty="0"/>
          </a:p>
        </p:txBody>
      </p:sp>
      <p:sp>
        <p:nvSpPr>
          <p:cNvPr id="4" name="Footer Placeholder 3">
            <a:extLst>
              <a:ext uri="{FF2B5EF4-FFF2-40B4-BE49-F238E27FC236}">
                <a16:creationId xmlns:a16="http://schemas.microsoft.com/office/drawing/2014/main" xmlns="" id="{8EC85CB6-0880-4BF0-8E98-291E70C71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BE4A5E74-F26F-4C7A-BED1-6EE66C0B3A5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3691903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655C546-684A-45B9-8890-66DC55DF7D06}"/>
              </a:ext>
            </a:extLst>
          </p:cNvPr>
          <p:cNvSpPr>
            <a:spLocks noGrp="1"/>
          </p:cNvSpPr>
          <p:nvPr>
            <p:ph type="dt" sz="half" idx="10"/>
          </p:nvPr>
        </p:nvSpPr>
        <p:spPr/>
        <p:txBody>
          <a:bodyPr/>
          <a:lstStyle/>
          <a:p>
            <a:fld id="{40B0A371-51FE-4D99-BD87-6A650FCE519D}" type="datetime1">
              <a:rPr lang="en-US" smtClean="0"/>
              <a:t>4/26/21</a:t>
            </a:fld>
            <a:endParaRPr lang="en-US" dirty="0"/>
          </a:p>
        </p:txBody>
      </p:sp>
      <p:sp>
        <p:nvSpPr>
          <p:cNvPr id="3" name="Footer Placeholder 2">
            <a:extLst>
              <a:ext uri="{FF2B5EF4-FFF2-40B4-BE49-F238E27FC236}">
                <a16:creationId xmlns:a16="http://schemas.microsoft.com/office/drawing/2014/main" xmlns="" id="{4543EBDF-D696-42F7-B962-56F5FEE120C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xmlns="" id="{6789D77E-1675-4F9D-9113-B274CB0E87FA}"/>
              </a:ext>
            </a:extLst>
          </p:cNvPr>
          <p:cNvSpPr>
            <a:spLocks noGrp="1"/>
          </p:cNvSpPr>
          <p:nvPr>
            <p:ph type="sldNum" sz="quarter" idx="12"/>
          </p:nvPr>
        </p:nvSpPr>
        <p:spPr/>
        <p:txBody>
          <a:bodyPr/>
          <a:lstStyle/>
          <a:p>
            <a:fld id="{82EE24B5-652C-4DB5-B7C3-B5BBEC1280B1}" type="slidenum">
              <a:rPr lang="en-US" noProof="0" smtClean="0"/>
              <a:t>‹#›</a:t>
            </a:fld>
            <a:endParaRPr lang="en-US" noProof="0"/>
          </a:p>
        </p:txBody>
      </p:sp>
    </p:spTree>
    <p:extLst>
      <p:ext uri="{BB962C8B-B14F-4D97-AF65-F5344CB8AC3E}">
        <p14:creationId xmlns:p14="http://schemas.microsoft.com/office/powerpoint/2010/main" val="274602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8E9C90-06AB-49B5-9970-F5791DE93A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FFB0071-932D-4CA0-92FB-A6E75AC8556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1C8D9F5-8B70-4BDD-9CB5-BBF87CF553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7989DE91-7A80-4682-9D32-2CD41DEFB7B2}"/>
              </a:ext>
            </a:extLst>
          </p:cNvPr>
          <p:cNvSpPr>
            <a:spLocks noGrp="1"/>
          </p:cNvSpPr>
          <p:nvPr>
            <p:ph type="dt" sz="half" idx="10"/>
          </p:nvPr>
        </p:nvSpPr>
        <p:spPr/>
        <p:txBody>
          <a:bodyPr/>
          <a:lstStyle/>
          <a:p>
            <a:fld id="{5FCF8CFF-A1C0-4B6C-AA8D-BE72CB14468D}" type="datetime1">
              <a:rPr lang="en-US" smtClean="0"/>
              <a:t>4/26/21</a:t>
            </a:fld>
            <a:endParaRPr lang="en-US" dirty="0"/>
          </a:p>
        </p:txBody>
      </p:sp>
      <p:sp>
        <p:nvSpPr>
          <p:cNvPr id="6" name="Footer Placeholder 5">
            <a:extLst>
              <a:ext uri="{FF2B5EF4-FFF2-40B4-BE49-F238E27FC236}">
                <a16:creationId xmlns:a16="http://schemas.microsoft.com/office/drawing/2014/main" xmlns="" id="{7B9E2482-2E7D-4868-95A7-4A55B40FECE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F4E84CF-C3E5-4475-84C7-21CBAC064B74}"/>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962625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90E0AA-5363-4861-AB6B-0E4D34D74B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8D44B7CE-2038-4CCA-AA8A-D03DE5FD956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xmlns="" id="{EA79774D-36EB-4201-B1AC-922DD2E066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AD1E234-1CB2-41A0-B40D-7E7F160CBA11}"/>
              </a:ext>
            </a:extLst>
          </p:cNvPr>
          <p:cNvSpPr>
            <a:spLocks noGrp="1"/>
          </p:cNvSpPr>
          <p:nvPr>
            <p:ph type="dt" sz="half" idx="10"/>
          </p:nvPr>
        </p:nvSpPr>
        <p:spPr/>
        <p:txBody>
          <a:bodyPr/>
          <a:lstStyle/>
          <a:p>
            <a:fld id="{8C6D634D-0427-413D-A0D0-098959D06FEF}" type="datetime1">
              <a:rPr lang="en-US" smtClean="0"/>
              <a:t>4/26/21</a:t>
            </a:fld>
            <a:endParaRPr lang="en-US" dirty="0"/>
          </a:p>
        </p:txBody>
      </p:sp>
      <p:sp>
        <p:nvSpPr>
          <p:cNvPr id="6" name="Footer Placeholder 5">
            <a:extLst>
              <a:ext uri="{FF2B5EF4-FFF2-40B4-BE49-F238E27FC236}">
                <a16:creationId xmlns:a16="http://schemas.microsoft.com/office/drawing/2014/main" xmlns="" id="{99FD472E-6334-4051-B4D9-6361A819F7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192384B9-6290-4070-B7D1-A105B27F0CB0}"/>
              </a:ext>
            </a:extLst>
          </p:cNvPr>
          <p:cNvSpPr>
            <a:spLocks noGrp="1"/>
          </p:cNvSpPr>
          <p:nvPr>
            <p:ph type="sldNum" sz="quarter" idx="12"/>
          </p:nvPr>
        </p:nvSpPr>
        <p:spPr/>
        <p:txBody>
          <a:bodyPr/>
          <a:lstStyle/>
          <a:p>
            <a:fld id="{82EE24B5-652C-4DB5-B7C3-B5BBEC1280B1}" type="slidenum">
              <a:rPr lang="en-US" smtClean="0"/>
              <a:t>‹#›</a:t>
            </a:fld>
            <a:endParaRPr lang="en-US" dirty="0"/>
          </a:p>
        </p:txBody>
      </p:sp>
    </p:spTree>
    <p:extLst>
      <p:ext uri="{BB962C8B-B14F-4D97-AF65-F5344CB8AC3E}">
        <p14:creationId xmlns:p14="http://schemas.microsoft.com/office/powerpoint/2010/main" val="2367443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9CEC732-0DE2-456B-92A1-84321C9BD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DA816A5B-B156-4DC3-B18E-14F3E59A64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FDB0252E-67CD-4B33-849F-7B1449CF27D0}"/>
              </a:ext>
            </a:extLst>
          </p:cNvPr>
          <p:cNvSpPr>
            <a:spLocks noGrp="1"/>
          </p:cNvSpPr>
          <p:nvPr>
            <p:ph type="dt" sz="half" idx="2"/>
          </p:nvPr>
        </p:nvSpPr>
        <p:spPr>
          <a:xfrm>
            <a:off x="838200" y="617490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2591E0-5367-4F2F-9C30-2087D79A846D}" type="datetime1">
              <a:rPr lang="en-US" noProof="0" smtClean="0"/>
              <a:t>4/26/21</a:t>
            </a:fld>
            <a:endParaRPr lang="en-US" noProof="0" dirty="0"/>
          </a:p>
        </p:txBody>
      </p:sp>
      <p:sp>
        <p:nvSpPr>
          <p:cNvPr id="5" name="Footer Placeholder 4">
            <a:extLst>
              <a:ext uri="{FF2B5EF4-FFF2-40B4-BE49-F238E27FC236}">
                <a16:creationId xmlns:a16="http://schemas.microsoft.com/office/drawing/2014/main" xmlns="" id="{DC620AD2-E3F8-48CB-8B72-B0945DF5348A}"/>
              </a:ext>
            </a:extLst>
          </p:cNvPr>
          <p:cNvSpPr>
            <a:spLocks noGrp="1"/>
          </p:cNvSpPr>
          <p:nvPr>
            <p:ph type="ftr" sz="quarter" idx="3"/>
          </p:nvPr>
        </p:nvSpPr>
        <p:spPr>
          <a:xfrm>
            <a:off x="4038600" y="617490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10" name="Oval 9">
            <a:extLst>
              <a:ext uri="{FF2B5EF4-FFF2-40B4-BE49-F238E27FC236}">
                <a16:creationId xmlns:a16="http://schemas.microsoft.com/office/drawing/2014/main" xmlns="" id="{5A5F3BCF-F6FD-4DFF-B0B4-9892C9389344}"/>
              </a:ext>
            </a:extLst>
          </p:cNvPr>
          <p:cNvSpPr/>
          <p:nvPr userDrawn="1"/>
        </p:nvSpPr>
        <p:spPr>
          <a:xfrm>
            <a:off x="11562237" y="6227432"/>
            <a:ext cx="266400" cy="2664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Slide Number Placeholder 5">
            <a:extLst>
              <a:ext uri="{FF2B5EF4-FFF2-40B4-BE49-F238E27FC236}">
                <a16:creationId xmlns:a16="http://schemas.microsoft.com/office/drawing/2014/main" xmlns="" id="{D15DEFFD-817B-43EC-86F0-34DEA2BA5EEB}"/>
              </a:ext>
            </a:extLst>
          </p:cNvPr>
          <p:cNvSpPr>
            <a:spLocks noGrp="1"/>
          </p:cNvSpPr>
          <p:nvPr>
            <p:ph type="sldNum" sz="quarter" idx="4"/>
          </p:nvPr>
        </p:nvSpPr>
        <p:spPr>
          <a:xfrm>
            <a:off x="11468844" y="6174902"/>
            <a:ext cx="357116" cy="365125"/>
          </a:xfrm>
          <a:prstGeom prst="rect">
            <a:avLst/>
          </a:prstGeom>
        </p:spPr>
        <p:txBody>
          <a:bodyPr vert="horz" lIns="91440" tIns="45720" rIns="91440" bIns="45720" rtlCol="0" anchor="ctr"/>
          <a:lstStyle>
            <a:lvl1pPr algn="r">
              <a:defRPr sz="1000" i="1">
                <a:solidFill>
                  <a:schemeClr val="tx2">
                    <a:alpha val="70000"/>
                  </a:schemeClr>
                </a:solidFill>
              </a:defRPr>
            </a:lvl1pPr>
          </a:lstStyle>
          <a:p>
            <a:fld id="{82EE24B5-652C-4DB5-B7C3-B5BBEC1280B1}" type="slidenum">
              <a:rPr lang="en-US" noProof="0" smtClean="0"/>
              <a:pPr/>
              <a:t>‹#›</a:t>
            </a:fld>
            <a:endParaRPr lang="en-US" noProof="0" dirty="0"/>
          </a:p>
        </p:txBody>
      </p:sp>
    </p:spTree>
    <p:extLst>
      <p:ext uri="{BB962C8B-B14F-4D97-AF65-F5344CB8AC3E}">
        <p14:creationId xmlns:p14="http://schemas.microsoft.com/office/powerpoint/2010/main" val="3664101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2" r:id="rId10"/>
  </p:sldLayoutIdLst>
  <p:hf hdr="0" ftr="0" dt="0"/>
  <p:txStyles>
    <p:title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6.jpeg"/><Relationship Id="rId1" Type="http://schemas.openxmlformats.org/officeDocument/2006/relationships/slideLayout" Target="../slideLayouts/slideLayout10.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7.jpeg"/><Relationship Id="rId1" Type="http://schemas.openxmlformats.org/officeDocument/2006/relationships/slideLayout" Target="../slideLayouts/slideLayout10.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8.jpeg"/><Relationship Id="rId1" Type="http://schemas.openxmlformats.org/officeDocument/2006/relationships/slideLayout" Target="../slideLayouts/slideLayout10.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9.jpeg"/><Relationship Id="rId1" Type="http://schemas.openxmlformats.org/officeDocument/2006/relationships/slideLayout" Target="../slideLayouts/slideLayout10.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10.jpeg"/><Relationship Id="rId1" Type="http://schemas.openxmlformats.org/officeDocument/2006/relationships/slideLayout" Target="../slideLayouts/slideLayout10.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0.xml"/><Relationship Id="rId3"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jpeg"/><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jpeg"/><Relationship Id="rId1" Type="http://schemas.openxmlformats.org/officeDocument/2006/relationships/slideLayout" Target="../slideLayouts/slideLayout10.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biblegateway.com/passage/?search=Ecclesiastes+9&amp;version=KJV" TargetMode="External"/><Relationship Id="rId5" Type="http://schemas.openxmlformats.org/officeDocument/2006/relationships/image" Target="../media/image5.jpeg"/><Relationship Id="rId1" Type="http://schemas.openxmlformats.org/officeDocument/2006/relationships/slideLayout" Target="../slideLayouts/slideLayout10.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 y="0"/>
            <a:ext cx="12192000" cy="6858000"/>
          </a:xfrm>
          <a:prstGeom prst="rect">
            <a:avLst/>
          </a:prstGeom>
        </p:spPr>
      </p:pic>
      <p:sp>
        <p:nvSpPr>
          <p:cNvPr id="4" name="object 3" descr="People with documents">
            <a:extLst>
              <a:ext uri="{FF2B5EF4-FFF2-40B4-BE49-F238E27FC236}">
                <a16:creationId xmlns:a16="http://schemas.microsoft.com/office/drawing/2014/main" xmlns="" id="{0CA2E80D-F3EC-4A5F-8E65-56FEA206EE0F}"/>
              </a:ext>
            </a:extLst>
          </p:cNvPr>
          <p:cNvSpPr/>
          <p:nvPr/>
        </p:nvSpPr>
        <p:spPr>
          <a:xfrm>
            <a:off x="2540" y="77051"/>
            <a:ext cx="12189460" cy="6858000"/>
          </a:xfrm>
          <a:custGeom>
            <a:avLst/>
            <a:gdLst/>
            <a:ahLst/>
            <a:cxnLst/>
            <a:rect l="l" t="t" r="r" b="b"/>
            <a:pathLst>
              <a:path w="12189460" h="6858000">
                <a:moveTo>
                  <a:pt x="0" y="6858000"/>
                </a:moveTo>
                <a:lnTo>
                  <a:pt x="12188952" y="6858000"/>
                </a:lnTo>
                <a:lnTo>
                  <a:pt x="12188952" y="0"/>
                </a:lnTo>
                <a:lnTo>
                  <a:pt x="0" y="0"/>
                </a:lnTo>
                <a:lnTo>
                  <a:pt x="0" y="6858000"/>
                </a:lnTo>
                <a:close/>
              </a:path>
            </a:pathLst>
          </a:custGeom>
          <a:solidFill>
            <a:schemeClr val="tx2">
              <a:alpha val="69999"/>
            </a:schemeClr>
          </a:solidFill>
        </p:spPr>
        <p:txBody>
          <a:bodyPr wrap="square" lIns="0" tIns="0" rIns="0" bIns="0" rtlCol="0"/>
          <a:lstStyle/>
          <a:p>
            <a:endParaRPr lang="en-US" dirty="0"/>
          </a:p>
        </p:txBody>
      </p:sp>
      <p:sp>
        <p:nvSpPr>
          <p:cNvPr id="10" name="Title 1">
            <a:extLst>
              <a:ext uri="{FF2B5EF4-FFF2-40B4-BE49-F238E27FC236}">
                <a16:creationId xmlns:a16="http://schemas.microsoft.com/office/drawing/2014/main" xmlns="" id="{AFB6C91D-4B22-49F1-9A0B-ABEB9E1F5A26}"/>
              </a:ext>
            </a:extLst>
          </p:cNvPr>
          <p:cNvSpPr>
            <a:spLocks noGrp="1"/>
          </p:cNvSpPr>
          <p:nvPr>
            <p:ph type="ctrTitle"/>
          </p:nvPr>
        </p:nvSpPr>
        <p:spPr>
          <a:xfrm>
            <a:off x="1522730" y="2024743"/>
            <a:ext cx="9144000" cy="1404257"/>
          </a:xfrm>
        </p:spPr>
        <p:txBody>
          <a:bodyPr>
            <a:noAutofit/>
          </a:bodyPr>
          <a:lstStyle/>
          <a:p>
            <a:r>
              <a:rPr lang="en-US" sz="5500" dirty="0">
                <a:latin typeface="Gill Sans MT" panose="020B0502020104020203" pitchFamily="34" charset="0"/>
              </a:rPr>
              <a:t>FAMILIES WITH HOPE</a:t>
            </a:r>
            <a:endParaRPr lang="en-US" sz="5500" dirty="0">
              <a:solidFill>
                <a:schemeClr val="bg1"/>
              </a:solidFill>
              <a:latin typeface="Gill Sans MT" panose="020B0502020104020203" pitchFamily="34" charset="0"/>
            </a:endParaRPr>
          </a:p>
        </p:txBody>
      </p:sp>
      <p:sp>
        <p:nvSpPr>
          <p:cNvPr id="11" name="object 7" descr="Beige rectangle">
            <a:extLst>
              <a:ext uri="{FF2B5EF4-FFF2-40B4-BE49-F238E27FC236}">
                <a16:creationId xmlns:a16="http://schemas.microsoft.com/office/drawing/2014/main" xmlns="" id="{B36975AA-C62E-46BE-9382-E2CF56FDF817}"/>
              </a:ext>
            </a:extLst>
          </p:cNvPr>
          <p:cNvSpPr/>
          <p:nvPr/>
        </p:nvSpPr>
        <p:spPr>
          <a:xfrm>
            <a:off x="3108000" y="3249811"/>
            <a:ext cx="5976000" cy="0"/>
          </a:xfrm>
          <a:custGeom>
            <a:avLst/>
            <a:gdLst/>
            <a:ahLst/>
            <a:cxnLst/>
            <a:rect l="l" t="t" r="r" b="b"/>
            <a:pathLst>
              <a:path w="3935729">
                <a:moveTo>
                  <a:pt x="0" y="0"/>
                </a:moveTo>
                <a:lnTo>
                  <a:pt x="3935349" y="0"/>
                </a:lnTo>
              </a:path>
            </a:pathLst>
          </a:custGeom>
          <a:ln w="54863">
            <a:solidFill>
              <a:schemeClr val="accent1"/>
            </a:solidFill>
          </a:ln>
        </p:spPr>
        <p:txBody>
          <a:bodyPr wrap="square" lIns="0" tIns="0" rIns="0" bIns="0" rtlCol="0"/>
          <a:lstStyle/>
          <a:p>
            <a:endParaRPr lang="en-US" dirty="0"/>
          </a:p>
        </p:txBody>
      </p:sp>
      <p:sp>
        <p:nvSpPr>
          <p:cNvPr id="12" name="Subtitle 2">
            <a:extLst>
              <a:ext uri="{FF2B5EF4-FFF2-40B4-BE49-F238E27FC236}">
                <a16:creationId xmlns:a16="http://schemas.microsoft.com/office/drawing/2014/main" xmlns="" id="{2F8CF06A-B594-4BA2-8B1E-D649096D742F}"/>
              </a:ext>
            </a:extLst>
          </p:cNvPr>
          <p:cNvSpPr>
            <a:spLocks noGrp="1"/>
          </p:cNvSpPr>
          <p:nvPr>
            <p:ph type="subTitle" idx="1"/>
          </p:nvPr>
        </p:nvSpPr>
        <p:spPr>
          <a:xfrm>
            <a:off x="3439079" y="3506051"/>
            <a:ext cx="5311302" cy="477298"/>
          </a:xfrm>
          <a:solidFill>
            <a:schemeClr val="accent2">
              <a:alpha val="90000"/>
            </a:schemeClr>
          </a:solidFill>
        </p:spPr>
        <p:txBody>
          <a:bodyPr anchor="ctr" anchorCtr="0">
            <a:normAutofit/>
          </a:bodyPr>
          <a:lstStyle/>
          <a:p>
            <a:r>
              <a:rPr lang="en-US" dirty="0"/>
              <a:t>SAMUEL &amp; </a:t>
            </a:r>
            <a:r>
              <a:rPr lang="en-US" dirty="0" smtClean="0"/>
              <a:t>WIRDIS </a:t>
            </a:r>
            <a:r>
              <a:rPr lang="en-US" dirty="0"/>
              <a:t>PEGUERO</a:t>
            </a:r>
            <a:endParaRPr lang="en-US" sz="2500" b="1" i="1" spc="65" dirty="0">
              <a:solidFill>
                <a:schemeClr val="accent1"/>
              </a:solidFill>
              <a:latin typeface="Arial"/>
              <a:cs typeface="Arial"/>
            </a:endParaRPr>
          </a:p>
        </p:txBody>
      </p:sp>
    </p:spTree>
    <p:extLst>
      <p:ext uri="{BB962C8B-B14F-4D97-AF65-F5344CB8AC3E}">
        <p14:creationId xmlns:p14="http://schemas.microsoft.com/office/powerpoint/2010/main" val="1093556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10</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275963" cy="3170099"/>
          </a:xfrm>
          <a:prstGeom prst="rect">
            <a:avLst/>
          </a:prstGeom>
          <a:noFill/>
        </p:spPr>
        <p:txBody>
          <a:bodyPr wrap="square" rtlCol="0">
            <a:spAutoFit/>
          </a:bodyPr>
          <a:lstStyle/>
          <a:p>
            <a:r>
              <a:rPr lang="es-DO" sz="4000" dirty="0" smtClean="0">
                <a:solidFill>
                  <a:schemeClr val="bg1"/>
                </a:solidFill>
              </a:rPr>
              <a:t>«</a:t>
            </a:r>
            <a:r>
              <a:rPr lang="es-DO" sz="4000" dirty="0">
                <a:solidFill>
                  <a:schemeClr val="bg1"/>
                </a:solidFill>
              </a:rPr>
              <a:t>His breath goeth forth, he returneth to his earth; in that very day his </a:t>
            </a:r>
            <a:r>
              <a:rPr lang="es-DO" sz="4000">
                <a:solidFill>
                  <a:schemeClr val="bg1"/>
                </a:solidFill>
              </a:rPr>
              <a:t>thoughts </a:t>
            </a:r>
            <a:r>
              <a:rPr lang="es-DO" sz="4000" smtClean="0">
                <a:solidFill>
                  <a:schemeClr val="bg1"/>
                </a:solidFill>
              </a:rPr>
              <a:t>perish.».</a:t>
            </a:r>
            <a:endParaRPr lang="es-DO" sz="4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284586"/>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3742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11</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3539430"/>
          </a:xfrm>
          <a:prstGeom prst="rect">
            <a:avLst/>
          </a:prstGeom>
          <a:noFill/>
        </p:spPr>
        <p:txBody>
          <a:bodyPr wrap="square" rtlCol="0">
            <a:spAutoFit/>
          </a:bodyPr>
          <a:lstStyle/>
          <a:p>
            <a:r>
              <a:rPr lang="es-DO" sz="3200" b="1" dirty="0">
                <a:solidFill>
                  <a:schemeClr val="bg1"/>
                </a:solidFill>
              </a:rPr>
              <a:t>5. </a:t>
            </a:r>
            <a:r>
              <a:rPr lang="en-US" sz="3200" b="1" dirty="0">
                <a:solidFill>
                  <a:schemeClr val="bg1"/>
                </a:solidFill>
              </a:rPr>
              <a:t>Nowadays it is common to hear that the dead come out. If they are no longer with the living, who does things on their behalf? Revelations 13: 13-14; Isaiah</a:t>
            </a:r>
            <a:r>
              <a:rPr lang="es-DO" sz="3200" b="1" dirty="0" smtClean="0">
                <a:solidFill>
                  <a:schemeClr val="bg1"/>
                </a:solidFill>
              </a:rPr>
              <a:t> </a:t>
            </a:r>
            <a:r>
              <a:rPr lang="es-DO" sz="3200" b="1" dirty="0">
                <a:solidFill>
                  <a:schemeClr val="bg1"/>
                </a:solidFill>
              </a:rPr>
              <a:t>8:19-20.</a:t>
            </a: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366924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275963" cy="5262979"/>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And when they shall say unto you, Seek unto them that have familiar spirits, and unto wizards that peep, and that mutter: should not a people seek unto their God? for the living to the dead?</a:t>
            </a:r>
          </a:p>
          <a:p>
            <a:r>
              <a:rPr lang="es-DO" sz="2800" baseline="30000" dirty="0">
                <a:solidFill>
                  <a:schemeClr val="bg1"/>
                </a:solidFill>
              </a:rPr>
              <a:t>20 </a:t>
            </a:r>
            <a:r>
              <a:rPr lang="es-DO" sz="2800" dirty="0">
                <a:solidFill>
                  <a:schemeClr val="bg1"/>
                </a:solidFill>
              </a:rPr>
              <a:t>To the law and to the testimony: if they speak not according to this word, it is because there is no light in them</a:t>
            </a:r>
            <a:r>
              <a:rPr lang="es-DO"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5882514"/>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404960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3046988"/>
          </a:xfrm>
          <a:prstGeom prst="rect">
            <a:avLst/>
          </a:prstGeom>
          <a:noFill/>
        </p:spPr>
        <p:txBody>
          <a:bodyPr wrap="square" rtlCol="0">
            <a:spAutoFit/>
          </a:bodyPr>
          <a:lstStyle/>
          <a:p>
            <a:r>
              <a:rPr lang="es-DO" sz="3000" b="1" dirty="0">
                <a:solidFill>
                  <a:schemeClr val="bg1"/>
                </a:solidFill>
              </a:rPr>
              <a:t>6. </a:t>
            </a:r>
            <a:r>
              <a:rPr lang="en-US" sz="3200" b="1" dirty="0">
                <a:solidFill>
                  <a:schemeClr val="bg1"/>
                </a:solidFill>
              </a:rPr>
              <a:t>What great promise does God make to those who accept Jesus and decide to live for him? 1 Thessalonians 4: 13-17; John </a:t>
            </a:r>
            <a:r>
              <a:rPr lang="es-DO" sz="3000" b="1" dirty="0" smtClean="0">
                <a:solidFill>
                  <a:schemeClr val="bg1"/>
                </a:solidFill>
              </a:rPr>
              <a:t>11:25</a:t>
            </a:r>
            <a:r>
              <a:rPr lang="es-DO" sz="3000" b="1" dirty="0">
                <a:solidFill>
                  <a:schemeClr val="bg1"/>
                </a:solidFill>
              </a:rPr>
              <a:t>.</a:t>
            </a:r>
          </a:p>
        </p:txBody>
      </p:sp>
      <p:sp>
        <p:nvSpPr>
          <p:cNvPr id="9" name="TextBox 8"/>
          <p:cNvSpPr txBox="1"/>
          <p:nvPr/>
        </p:nvSpPr>
        <p:spPr>
          <a:xfrm>
            <a:off x="6388498" y="3656140"/>
            <a:ext cx="5437461" cy="2246769"/>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But I would not have you to be ignorant, brethren, concerning them which are asleep, that ye sorrow not, even as others which have no </a:t>
            </a:r>
            <a:r>
              <a:rPr lang="es-DO" sz="2800">
                <a:solidFill>
                  <a:schemeClr val="bg1"/>
                </a:solidFill>
              </a:rPr>
              <a:t>hope</a:t>
            </a:r>
            <a:r>
              <a:rPr lang="es-DO" sz="280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9015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14</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275963" cy="5509200"/>
          </a:xfrm>
          <a:prstGeom prst="rect">
            <a:avLst/>
          </a:prstGeom>
          <a:noFill/>
        </p:spPr>
        <p:txBody>
          <a:bodyPr wrap="square" rtlCol="0">
            <a:spAutoFit/>
          </a:bodyPr>
          <a:lstStyle/>
          <a:p>
            <a:r>
              <a:rPr lang="es-DO" sz="3200" dirty="0" smtClean="0">
                <a:solidFill>
                  <a:schemeClr val="bg1"/>
                </a:solidFill>
              </a:rPr>
              <a:t>«</a:t>
            </a:r>
            <a:r>
              <a:rPr lang="es-DO" sz="3200" dirty="0">
                <a:solidFill>
                  <a:schemeClr val="bg1"/>
                </a:solidFill>
              </a:rPr>
              <a:t>For if we believe that Jesus died and rose again, even so them also which sleep in Jesus will God bring with him.</a:t>
            </a:r>
          </a:p>
          <a:p>
            <a:r>
              <a:rPr lang="es-DO" sz="3200" b="1" baseline="30000" dirty="0">
                <a:solidFill>
                  <a:schemeClr val="bg1"/>
                </a:solidFill>
              </a:rPr>
              <a:t>15 </a:t>
            </a:r>
            <a:r>
              <a:rPr lang="es-DO" sz="3200" dirty="0">
                <a:solidFill>
                  <a:schemeClr val="bg1"/>
                </a:solidFill>
              </a:rPr>
              <a:t>For this we say unto you by the word of the Lord, that we which are alive and remain unto the coming of the Lord shall not prevent them which are </a:t>
            </a:r>
            <a:r>
              <a:rPr lang="es-DO" sz="3200" dirty="0" smtClean="0">
                <a:solidFill>
                  <a:schemeClr val="bg1"/>
                </a:solidFill>
              </a:rPr>
              <a:t>asleep.</a:t>
            </a:r>
            <a:endParaRPr lang="es-DO" sz="32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71361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15</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334578" cy="6001643"/>
          </a:xfrm>
          <a:prstGeom prst="rect">
            <a:avLst/>
          </a:prstGeom>
          <a:noFill/>
        </p:spPr>
        <p:txBody>
          <a:bodyPr wrap="square" rtlCol="0">
            <a:spAutoFit/>
          </a:bodyPr>
          <a:lstStyle/>
          <a:p>
            <a:r>
              <a:rPr lang="es-DO" sz="2800" dirty="0" smtClean="0">
                <a:solidFill>
                  <a:schemeClr val="bg1"/>
                </a:solidFill>
              </a:rPr>
              <a:t>«</a:t>
            </a:r>
            <a:r>
              <a:rPr lang="es-DO" sz="3200" dirty="0">
                <a:solidFill>
                  <a:schemeClr val="bg1"/>
                </a:solidFill>
              </a:rPr>
              <a:t>For the Lord himself shall descend from heaven with a shout, with the voice of the archangel, and with the trump of God: and the dead in Christ shall rise first:</a:t>
            </a:r>
          </a:p>
          <a:p>
            <a:r>
              <a:rPr lang="es-DO" sz="3200" b="1" baseline="30000" dirty="0">
                <a:solidFill>
                  <a:schemeClr val="bg1"/>
                </a:solidFill>
              </a:rPr>
              <a:t>17 </a:t>
            </a:r>
            <a:r>
              <a:rPr lang="es-DO" sz="3200" dirty="0">
                <a:solidFill>
                  <a:schemeClr val="bg1"/>
                </a:solidFill>
              </a:rPr>
              <a:t>Then we which are alive and remain shall be caught up together with them in the clouds, to meet the Lord in the air: and so shall we ever be with the Lord</a:t>
            </a:r>
            <a:r>
              <a:rPr lang="es-DO" sz="3200" dirty="0" smtClean="0">
                <a:solidFill>
                  <a:schemeClr val="bg1"/>
                </a:solidFill>
              </a:rPr>
              <a:t>.</a:t>
            </a:r>
            <a:r>
              <a:rPr lang="es-DO"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661294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16</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334578" cy="3785652"/>
          </a:xfrm>
          <a:prstGeom prst="rect">
            <a:avLst/>
          </a:prstGeom>
          <a:noFill/>
        </p:spPr>
        <p:txBody>
          <a:bodyPr wrap="square" rtlCol="0">
            <a:spAutoFit/>
          </a:bodyPr>
          <a:lstStyle/>
          <a:p>
            <a:r>
              <a:rPr lang="es-DO" sz="3600" dirty="0" smtClean="0">
                <a:solidFill>
                  <a:schemeClr val="bg1"/>
                </a:solidFill>
              </a:rPr>
              <a:t>«</a:t>
            </a:r>
            <a:r>
              <a:rPr lang="es-DO" sz="4000" dirty="0">
                <a:solidFill>
                  <a:schemeClr val="bg1"/>
                </a:solidFill>
              </a:rPr>
              <a:t>Jesus said unto her, I am the resurrection, and the life: he that believeth in me, though he were dead, yet shall he live:</a:t>
            </a:r>
            <a:r>
              <a:rPr lang="es-DO" sz="3600" dirty="0" smtClean="0">
                <a:solidFill>
                  <a:schemeClr val="bg1"/>
                </a:solidFill>
              </a:rPr>
              <a:t>».</a:t>
            </a:r>
            <a:endParaRPr lang="es-DO" sz="36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403061" y="4884751"/>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60565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n-US" dirty="0"/>
              <a:t>Let’s Comment </a:t>
            </a:r>
            <a:r>
              <a:rPr lang="es-DO" dirty="0" smtClean="0"/>
              <a:t>…</a:t>
            </a:r>
            <a:endParaRPr lang="es-DO" dirty="0"/>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17</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5311132" cy="6093976"/>
          </a:xfrm>
          <a:prstGeom prst="rect">
            <a:avLst/>
          </a:prstGeom>
          <a:noFill/>
        </p:spPr>
        <p:txBody>
          <a:bodyPr wrap="square" rtlCol="0">
            <a:spAutoFit/>
          </a:bodyPr>
          <a:lstStyle/>
          <a:p>
            <a:r>
              <a:rPr lang="en-US" sz="3000" dirty="0">
                <a:solidFill>
                  <a:schemeClr val="bg1"/>
                </a:solidFill>
              </a:rPr>
              <a:t>This seems too good to be true: The opportunity of life after death! Yet the condition set forth by the Bible must be met for this to happen. Given the fact that Jesus died and also rose from the dead, </a:t>
            </a:r>
            <a:endParaRPr lang="en-US" sz="3000" dirty="0" smtClean="0">
              <a:solidFill>
                <a:schemeClr val="bg1"/>
              </a:solidFill>
            </a:endParaRPr>
          </a:p>
          <a:p>
            <a:endParaRPr lang="en-US" sz="3000" b="1" dirty="0">
              <a:solidFill>
                <a:schemeClr val="bg1"/>
              </a:solidFill>
            </a:endParaRPr>
          </a:p>
          <a:p>
            <a:r>
              <a:rPr lang="en-US" sz="3000" b="1" dirty="0" smtClean="0">
                <a:solidFill>
                  <a:schemeClr val="bg1"/>
                </a:solidFill>
              </a:rPr>
              <a:t>what does this mean to the human family who have suffered so much but who live for him and believe in his promises?</a:t>
            </a:r>
            <a:endParaRPr lang="en-US" sz="3000" b="1" dirty="0">
              <a:solidFill>
                <a:schemeClr val="bg1"/>
              </a:solidFill>
            </a:endParaRPr>
          </a:p>
        </p:txBody>
      </p:sp>
      <p:pic>
        <p:nvPicPr>
          <p:cNvPr id="6" name="Picture Placeholder 5"/>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167663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r>
              <a:rPr lang="es-DO" dirty="0"/>
              <a:t>MY REACTION …</a:t>
            </a:r>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18</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453576"/>
            <a:ext cx="4959439" cy="6001643"/>
          </a:xfrm>
          <a:prstGeom prst="rect">
            <a:avLst/>
          </a:prstGeom>
          <a:noFill/>
        </p:spPr>
        <p:txBody>
          <a:bodyPr wrap="square" rtlCol="0">
            <a:spAutoFit/>
          </a:bodyPr>
          <a:lstStyle/>
          <a:p>
            <a:r>
              <a:rPr lang="en-US" sz="3200" dirty="0">
                <a:solidFill>
                  <a:schemeClr val="bg1"/>
                </a:solidFill>
              </a:rPr>
              <a:t>Today I’m clinging to the creator of life, knowing that at his return there will be a great party that will never end. On that day with totally transformed bodies, with no more death or pain, we will live forever with the Lord. Trusting his promises I give myself completely to Jesus.</a:t>
            </a:r>
            <a:endParaRPr lang="es-DO" sz="3000"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4912164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F54379-12DC-488A-96E2-264D244A381B}"/>
              </a:ext>
            </a:extLst>
          </p:cNvPr>
          <p:cNvSpPr>
            <a:spLocks noGrp="1"/>
          </p:cNvSpPr>
          <p:nvPr>
            <p:ph type="title"/>
          </p:nvPr>
        </p:nvSpPr>
        <p:spPr>
          <a:xfrm>
            <a:off x="794587" y="438224"/>
            <a:ext cx="3932237" cy="1302111"/>
          </a:xfrm>
        </p:spPr>
        <p:txBody>
          <a:bodyPr>
            <a:normAutofit/>
          </a:bodyPr>
          <a:lstStyle/>
          <a:p>
            <a:pPr algn="ctr"/>
            <a:r>
              <a:rPr lang="es-DO" dirty="0"/>
              <a:t>PRAYER REQUESTS</a:t>
            </a:r>
          </a:p>
        </p:txBody>
      </p:sp>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19</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4" name="object 13" descr="Beige rectangle">
            <a:extLst>
              <a:ext uri="{FF2B5EF4-FFF2-40B4-BE49-F238E27FC236}">
                <a16:creationId xmlns:a16="http://schemas.microsoft.com/office/drawing/2014/main" xmlns="" id="{FEBB8673-0A72-4C5C-8239-7EF600504010}"/>
              </a:ext>
            </a:extLst>
          </p:cNvPr>
          <p:cNvSpPr/>
          <p:nvPr/>
        </p:nvSpPr>
        <p:spPr>
          <a:xfrm>
            <a:off x="915657" y="1732553"/>
            <a:ext cx="3096000" cy="0"/>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9" name="TextBox 18"/>
          <p:cNvSpPr txBox="1"/>
          <p:nvPr/>
        </p:nvSpPr>
        <p:spPr>
          <a:xfrm>
            <a:off x="6388499" y="741576"/>
            <a:ext cx="5080345" cy="3046988"/>
          </a:xfrm>
          <a:prstGeom prst="rect">
            <a:avLst/>
          </a:prstGeom>
          <a:noFill/>
        </p:spPr>
        <p:txBody>
          <a:bodyPr wrap="square" rtlCol="0">
            <a:spAutoFit/>
          </a:bodyPr>
          <a:lstStyle/>
          <a:p>
            <a:r>
              <a:rPr lang="en-US" sz="3200" b="1" dirty="0">
                <a:solidFill>
                  <a:schemeClr val="bg1"/>
                </a:solidFill>
              </a:rPr>
              <a:t>My family and personal prayer requests</a:t>
            </a:r>
            <a:r>
              <a:rPr lang="es-DO" sz="3200" b="1" dirty="0">
                <a:solidFill>
                  <a:schemeClr val="bg1"/>
                </a:solidFill>
              </a:rPr>
              <a:t>…</a:t>
            </a:r>
          </a:p>
          <a:p>
            <a:endParaRPr lang="es-DO" sz="3200" b="1" dirty="0">
              <a:solidFill>
                <a:schemeClr val="bg1"/>
              </a:solidFill>
            </a:endParaRPr>
          </a:p>
          <a:p>
            <a:r>
              <a:rPr lang="es-DO" sz="3200" b="1" dirty="0">
                <a:solidFill>
                  <a:schemeClr val="bg1"/>
                </a:solidFill>
              </a:rPr>
              <a:t>______________.</a:t>
            </a:r>
          </a:p>
          <a:p>
            <a:r>
              <a:rPr lang="es-DO" sz="3200" b="1" dirty="0">
                <a:solidFill>
                  <a:schemeClr val="bg1"/>
                </a:solidFill>
              </a:rPr>
              <a:t>______________.</a:t>
            </a:r>
          </a:p>
          <a:p>
            <a:r>
              <a:rPr lang="es-DO" sz="3200" b="1" dirty="0">
                <a:solidFill>
                  <a:schemeClr val="bg1"/>
                </a:solidFill>
              </a:rPr>
              <a:t>______________.</a:t>
            </a:r>
            <a:endParaRPr lang="es-DO" sz="2800" b="1" dirty="0">
              <a:solidFill>
                <a:schemeClr val="bg1"/>
              </a:solidFill>
            </a:endParaRPr>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92311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2</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8" y="453576"/>
            <a:ext cx="4795317" cy="5509200"/>
          </a:xfrm>
          <a:prstGeom prst="rect">
            <a:avLst/>
          </a:prstGeom>
          <a:noFill/>
        </p:spPr>
        <p:txBody>
          <a:bodyPr wrap="square" rtlCol="0">
            <a:spAutoFit/>
          </a:bodyPr>
          <a:lstStyle/>
          <a:p>
            <a:r>
              <a:rPr lang="en-US" sz="3200" dirty="0">
                <a:solidFill>
                  <a:schemeClr val="bg1"/>
                </a:solidFill>
              </a:rPr>
              <a:t>They never imagined that this experience could be so sad. Martha and </a:t>
            </a:r>
            <a:r>
              <a:rPr lang="en-US" sz="3200" dirty="0" smtClean="0">
                <a:solidFill>
                  <a:schemeClr val="bg1"/>
                </a:solidFill>
              </a:rPr>
              <a:t>Ernest </a:t>
            </a:r>
            <a:r>
              <a:rPr lang="en-US" sz="3200" dirty="0">
                <a:solidFill>
                  <a:schemeClr val="bg1"/>
                </a:solidFill>
              </a:rPr>
              <a:t>loved their children and wanted to stay with them forever. Surprisingly, an accident changed the story of their family; they lost the youngest of their children.</a:t>
            </a:r>
            <a:endParaRPr lang="es-DO" sz="3000" dirty="0">
              <a:solidFill>
                <a:schemeClr val="bg1"/>
              </a:solidFill>
            </a:endParaRPr>
          </a:p>
        </p:txBody>
      </p:sp>
      <p:sp>
        <p:nvSpPr>
          <p:cNvPr id="9"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smtClean="0"/>
              <a:t>LESSON </a:t>
            </a:r>
            <a:r>
              <a:rPr lang="es-DO" dirty="0"/>
              <a:t>10:</a:t>
            </a:r>
            <a:br>
              <a:rPr lang="es-DO" dirty="0"/>
            </a:br>
            <a:r>
              <a:rPr lang="es-DO" dirty="0"/>
              <a:t>¡NO </a:t>
            </a:r>
            <a:r>
              <a:rPr lang="es-DO" dirty="0" smtClean="0"/>
              <a:t>MORE GOODBYES! </a:t>
            </a:r>
            <a:endParaRPr lang="es-DO" sz="3100" dirty="0"/>
          </a:p>
        </p:txBody>
      </p:sp>
      <p:sp>
        <p:nvSpPr>
          <p:cNvPr id="10"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305509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5925312" y="-2"/>
            <a:ext cx="6285330" cy="6861899"/>
          </a:xfrm>
          <a:prstGeom prst="rect">
            <a:avLst/>
          </a:prstGeom>
        </p:spPr>
      </p:pic>
      <p:sp>
        <p:nvSpPr>
          <p:cNvPr id="5" name="Content Placeholder 4">
            <a:extLst>
              <a:ext uri="{FF2B5EF4-FFF2-40B4-BE49-F238E27FC236}">
                <a16:creationId xmlns="" xmlns:a16="http://schemas.microsoft.com/office/drawing/2014/main" id="{D5537408-2125-4CE5-92A7-F7E0FCBA31D0}"/>
              </a:ext>
            </a:extLst>
          </p:cNvPr>
          <p:cNvSpPr txBox="1">
            <a:spLocks/>
          </p:cNvSpPr>
          <p:nvPr/>
        </p:nvSpPr>
        <p:spPr>
          <a:xfrm>
            <a:off x="-1" y="1341439"/>
            <a:ext cx="6348413" cy="4140200"/>
          </a:xfrm>
          <a:prstGeom prst="rect">
            <a:avLst/>
          </a:prstGeom>
          <a:solidFill>
            <a:schemeClr val="accent2">
              <a:lumMod val="50000"/>
            </a:schemeClr>
          </a:solidFill>
        </p:spPr>
        <p:txBody>
          <a:bodyPr lIns="1548000" tIns="216000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lumMod val="75000"/>
                    <a:lumOff val="2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5000"/>
              </a:lnSpc>
              <a:buFont typeface="Arial" panose="020B0604020202020204" pitchFamily="34" charset="0"/>
              <a:buNone/>
            </a:pPr>
            <a:endParaRPr lang="en-US" sz="2500" b="1" dirty="0">
              <a:solidFill>
                <a:schemeClr val="bg2">
                  <a:alpha val="50000"/>
                </a:schemeClr>
              </a:solidFill>
            </a:endParaRPr>
          </a:p>
        </p:txBody>
      </p:sp>
      <p:sp>
        <p:nvSpPr>
          <p:cNvPr id="6" name="object 6" descr="Beige rectangle">
            <a:extLst>
              <a:ext uri="{FF2B5EF4-FFF2-40B4-BE49-F238E27FC236}">
                <a16:creationId xmlns="" xmlns:a16="http://schemas.microsoft.com/office/drawing/2014/main" id="{B0C70F64-F3E5-413B-AF4F-E15CE944B761}"/>
              </a:ext>
            </a:extLst>
          </p:cNvPr>
          <p:cNvSpPr/>
          <p:nvPr/>
        </p:nvSpPr>
        <p:spPr>
          <a:xfrm>
            <a:off x="931203" y="2894901"/>
            <a:ext cx="4176000" cy="0"/>
          </a:xfrm>
          <a:custGeom>
            <a:avLst/>
            <a:gdLst/>
            <a:ahLst/>
            <a:cxnLst/>
            <a:rect l="l" t="t" r="r" b="b"/>
            <a:pathLst>
              <a:path w="4206240">
                <a:moveTo>
                  <a:pt x="0" y="0"/>
                </a:moveTo>
                <a:lnTo>
                  <a:pt x="4206240" y="0"/>
                </a:lnTo>
              </a:path>
            </a:pathLst>
          </a:custGeom>
          <a:ln w="54863">
            <a:solidFill>
              <a:schemeClr val="accent1"/>
            </a:solidFill>
          </a:ln>
        </p:spPr>
        <p:txBody>
          <a:bodyPr wrap="square" lIns="0" tIns="0" rIns="0" bIns="0" rtlCol="0"/>
          <a:lstStyle/>
          <a:p>
            <a:endParaRPr lang="en-US" dirty="0"/>
          </a:p>
        </p:txBody>
      </p:sp>
      <p:sp>
        <p:nvSpPr>
          <p:cNvPr id="2" name="Title 1">
            <a:extLst>
              <a:ext uri="{FF2B5EF4-FFF2-40B4-BE49-F238E27FC236}">
                <a16:creationId xmlns="" xmlns:a16="http://schemas.microsoft.com/office/drawing/2014/main" id="{1BD43A5E-77DF-44FD-800D-158434A3ABC6}"/>
              </a:ext>
            </a:extLst>
          </p:cNvPr>
          <p:cNvSpPr>
            <a:spLocks noGrp="1"/>
          </p:cNvSpPr>
          <p:nvPr>
            <p:ph type="title"/>
          </p:nvPr>
        </p:nvSpPr>
        <p:spPr>
          <a:xfrm>
            <a:off x="838200" y="1701559"/>
            <a:ext cx="4859215" cy="1325563"/>
          </a:xfrm>
        </p:spPr>
        <p:txBody>
          <a:bodyPr>
            <a:normAutofit fontScale="90000"/>
          </a:bodyPr>
          <a:lstStyle/>
          <a:p>
            <a:r>
              <a:rPr lang="en-US" sz="5000" dirty="0">
                <a:solidFill>
                  <a:srgbClr val="FFC000"/>
                </a:solidFill>
              </a:rPr>
              <a:t>BLESSINGS TO YOUR FAMILY!</a:t>
            </a:r>
          </a:p>
        </p:txBody>
      </p:sp>
      <p:sp>
        <p:nvSpPr>
          <p:cNvPr id="11" name="Title 1">
            <a:extLst>
              <a:ext uri="{FF2B5EF4-FFF2-40B4-BE49-F238E27FC236}">
                <a16:creationId xmlns="" xmlns:a16="http://schemas.microsoft.com/office/drawing/2014/main" id="{1BD43A5E-77DF-44FD-800D-158434A3ABC6}"/>
              </a:ext>
            </a:extLst>
          </p:cNvPr>
          <p:cNvSpPr txBox="1">
            <a:spLocks/>
          </p:cNvSpPr>
          <p:nvPr/>
        </p:nvSpPr>
        <p:spPr>
          <a:xfrm>
            <a:off x="838200" y="3387242"/>
            <a:ext cx="4859215" cy="981321"/>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200" b="1" kern="1200">
                <a:solidFill>
                  <a:schemeClr val="accent2"/>
                </a:solidFill>
                <a:latin typeface="+mj-lt"/>
                <a:ea typeface="+mj-ea"/>
                <a:cs typeface="+mj-cs"/>
              </a:defRPr>
            </a:lvl1pPr>
          </a:lstStyle>
          <a:p>
            <a:pPr algn="ctr"/>
            <a:r>
              <a:rPr lang="en-US" sz="4000" dirty="0">
                <a:solidFill>
                  <a:schemeClr val="bg1"/>
                </a:solidFill>
              </a:rPr>
              <a:t>A BIG </a:t>
            </a:r>
            <a:r>
              <a:rPr lang="en-US" sz="4000" dirty="0" smtClean="0">
                <a:solidFill>
                  <a:schemeClr val="bg1"/>
                </a:solidFill>
              </a:rPr>
              <a:t>HUG </a:t>
            </a:r>
            <a:endParaRPr lang="en-US" sz="4000" dirty="0" smtClean="0">
              <a:solidFill>
                <a:schemeClr val="bg1"/>
              </a:solidFill>
            </a:endParaRPr>
          </a:p>
          <a:p>
            <a:pPr algn="ctr"/>
            <a:r>
              <a:rPr lang="en-US" sz="4000" dirty="0" smtClean="0">
                <a:solidFill>
                  <a:schemeClr val="bg1"/>
                </a:solidFill>
              </a:rPr>
              <a:t>FOR </a:t>
            </a:r>
            <a:r>
              <a:rPr lang="en-US" sz="4000" dirty="0">
                <a:solidFill>
                  <a:schemeClr val="bg1"/>
                </a:solidFill>
              </a:rPr>
              <a:t>YOU! </a:t>
            </a:r>
            <a:endParaRPr lang="en-US" sz="4000" dirty="0"/>
          </a:p>
          <a:p>
            <a:pPr algn="ctr"/>
            <a:endParaRPr lang="en-US" sz="4000" dirty="0"/>
          </a:p>
        </p:txBody>
      </p:sp>
    </p:spTree>
    <p:extLst>
      <p:ext uri="{BB962C8B-B14F-4D97-AF65-F5344CB8AC3E}">
        <p14:creationId xmlns:p14="http://schemas.microsoft.com/office/powerpoint/2010/main" val="1761014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3</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8" y="453576"/>
            <a:ext cx="5229071" cy="5663089"/>
          </a:xfrm>
          <a:prstGeom prst="rect">
            <a:avLst/>
          </a:prstGeom>
          <a:noFill/>
        </p:spPr>
        <p:txBody>
          <a:bodyPr wrap="square" rtlCol="0">
            <a:spAutoFit/>
          </a:bodyPr>
          <a:lstStyle/>
          <a:p>
            <a:pPr>
              <a:spcAft>
                <a:spcPts val="1200"/>
              </a:spcAft>
            </a:pPr>
            <a:r>
              <a:rPr lang="en-US" sz="3200" dirty="0">
                <a:solidFill>
                  <a:schemeClr val="bg1"/>
                </a:solidFill>
              </a:rPr>
              <a:t>Although several months went by, words could not express the pain they still felt</a:t>
            </a:r>
            <a:r>
              <a:rPr lang="en-US" sz="3200">
                <a:solidFill>
                  <a:schemeClr val="bg1"/>
                </a:solidFill>
              </a:rPr>
              <a:t>. </a:t>
            </a:r>
            <a:endParaRPr lang="en-US" sz="3200" smtClean="0">
              <a:solidFill>
                <a:schemeClr val="bg1"/>
              </a:solidFill>
            </a:endParaRPr>
          </a:p>
          <a:p>
            <a:pPr>
              <a:spcAft>
                <a:spcPts val="1200"/>
              </a:spcAft>
            </a:pPr>
            <a:r>
              <a:rPr lang="en-US" sz="3200" dirty="0" smtClean="0">
                <a:solidFill>
                  <a:schemeClr val="bg1"/>
                </a:solidFill>
              </a:rPr>
              <a:t>In </a:t>
            </a:r>
            <a:r>
              <a:rPr lang="en-US" sz="3200" dirty="0">
                <a:solidFill>
                  <a:schemeClr val="bg1"/>
                </a:solidFill>
              </a:rPr>
              <a:t>the midst of these circumstances, when the instructor of this course arrived at their house to share the study of today's lesson, a ray of hope reached their hearts. </a:t>
            </a:r>
            <a:endParaRPr lang="es-DO" sz="3000" dirty="0">
              <a:solidFill>
                <a:schemeClr val="bg1"/>
              </a:solidFill>
            </a:endParaRPr>
          </a:p>
        </p:txBody>
      </p:sp>
      <p:sp>
        <p:nvSpPr>
          <p:cNvPr id="9" name="Title 1">
            <a:extLst>
              <a:ext uri="{FF2B5EF4-FFF2-40B4-BE49-F238E27FC236}">
                <a16:creationId xmlns:a16="http://schemas.microsoft.com/office/drawing/2014/main" xmlns="" id="{05F54379-12DC-488A-96E2-264D244A381B}"/>
              </a:ext>
            </a:extLst>
          </p:cNvPr>
          <p:cNvSpPr>
            <a:spLocks noGrp="1"/>
          </p:cNvSpPr>
          <p:nvPr>
            <p:ph type="title"/>
          </p:nvPr>
        </p:nvSpPr>
        <p:spPr>
          <a:xfrm>
            <a:off x="644767" y="438224"/>
            <a:ext cx="4384433" cy="1302111"/>
          </a:xfrm>
        </p:spPr>
        <p:txBody>
          <a:bodyPr>
            <a:normAutofit/>
          </a:bodyPr>
          <a:lstStyle/>
          <a:p>
            <a:pPr algn="ctr"/>
            <a:r>
              <a:rPr lang="es-DO" sz="2800" dirty="0"/>
              <a:t>LESSON 10:</a:t>
            </a:r>
            <a:br>
              <a:rPr lang="es-DO" sz="2800" dirty="0"/>
            </a:br>
            <a:r>
              <a:rPr lang="es-DO" sz="2800" dirty="0"/>
              <a:t>¡NO MORE GOODBYES! </a:t>
            </a:r>
            <a:endParaRPr lang="es-DO" sz="3000" dirty="0"/>
          </a:p>
        </p:txBody>
      </p:sp>
      <p:sp>
        <p:nvSpPr>
          <p:cNvPr id="10"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5" name="Picture Placeholder 4"/>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96756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4</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1. </a:t>
            </a:r>
            <a:r>
              <a:rPr lang="en-US" sz="3200" b="1" dirty="0">
                <a:solidFill>
                  <a:schemeClr val="bg1"/>
                </a:solidFill>
              </a:rPr>
              <a:t>According to the Bible, who is the only one who is immortal? 1 Timothy </a:t>
            </a:r>
            <a:r>
              <a:rPr lang="es-DO" sz="3200" b="1" dirty="0" smtClean="0">
                <a:solidFill>
                  <a:schemeClr val="bg1"/>
                </a:solidFill>
              </a:rPr>
              <a:t>6:16</a:t>
            </a:r>
            <a:r>
              <a:rPr lang="es-DO" sz="3200" b="1" dirty="0">
                <a:solidFill>
                  <a:schemeClr val="bg1"/>
                </a:solidFill>
              </a:rPr>
              <a:t>.</a:t>
            </a:r>
          </a:p>
        </p:txBody>
      </p:sp>
      <p:sp>
        <p:nvSpPr>
          <p:cNvPr id="9" name="TextBox 8"/>
          <p:cNvSpPr txBox="1"/>
          <p:nvPr/>
        </p:nvSpPr>
        <p:spPr>
          <a:xfrm>
            <a:off x="6388499" y="2781223"/>
            <a:ext cx="5080345" cy="2677656"/>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Who only hath immortality, dwelling in the light which no man can approach unto; whom no man hath seen, nor can see: to whom be honour and power everlasting. Amen.</a:t>
            </a:r>
            <a:r>
              <a:rPr lang="es-DO" sz="2800" dirty="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5772689"/>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866006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5</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2. </a:t>
            </a:r>
            <a:r>
              <a:rPr lang="en-US" sz="3200" b="1" dirty="0">
                <a:solidFill>
                  <a:schemeClr val="bg1"/>
                </a:solidFill>
              </a:rPr>
              <a:t>How does death come to us? Genesis 2:17; Romans </a:t>
            </a:r>
            <a:r>
              <a:rPr lang="es-DO" sz="3200" b="1" dirty="0" smtClean="0">
                <a:solidFill>
                  <a:schemeClr val="bg1"/>
                </a:solidFill>
              </a:rPr>
              <a:t>5:12</a:t>
            </a:r>
            <a:r>
              <a:rPr lang="es-DO" sz="3200" b="1" dirty="0">
                <a:solidFill>
                  <a:schemeClr val="bg1"/>
                </a:solidFill>
              </a:rPr>
              <a:t>.</a:t>
            </a:r>
          </a:p>
        </p:txBody>
      </p:sp>
      <p:sp>
        <p:nvSpPr>
          <p:cNvPr id="9" name="TextBox 8"/>
          <p:cNvSpPr txBox="1"/>
          <p:nvPr/>
        </p:nvSpPr>
        <p:spPr>
          <a:xfrm>
            <a:off x="6388499" y="2781223"/>
            <a:ext cx="5080345" cy="2246769"/>
          </a:xfrm>
          <a:prstGeom prst="rect">
            <a:avLst/>
          </a:prstGeom>
          <a:noFill/>
        </p:spPr>
        <p:txBody>
          <a:bodyPr wrap="square" rtlCol="0">
            <a:spAutoFit/>
          </a:bodyPr>
          <a:lstStyle/>
          <a:p>
            <a:r>
              <a:rPr lang="es-DO" sz="2800" dirty="0" smtClean="0">
                <a:solidFill>
                  <a:schemeClr val="bg1"/>
                </a:solidFill>
              </a:rPr>
              <a:t>«</a:t>
            </a:r>
            <a:r>
              <a:rPr lang="es-DO" sz="2800" dirty="0">
                <a:solidFill>
                  <a:schemeClr val="bg1"/>
                </a:solidFill>
              </a:rPr>
              <a:t>But of the tree of the knowledge of good and evil, thou shalt not eat of it: for in the day that thou eatest thereof thou shalt surely </a:t>
            </a:r>
            <a:r>
              <a:rPr lang="es-DO" sz="2800">
                <a:solidFill>
                  <a:schemeClr val="bg1"/>
                </a:solidFill>
              </a:rPr>
              <a:t>die</a:t>
            </a:r>
            <a:r>
              <a:rPr lang="es-DO" sz="2800" smtClean="0">
                <a:solidFill>
                  <a:schemeClr val="bg1"/>
                </a:solidFill>
              </a:rPr>
              <a:t>.».</a:t>
            </a:r>
            <a:endParaRPr lang="es-DO" sz="28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78916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6</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9" name="TextBox 8"/>
          <p:cNvSpPr txBox="1"/>
          <p:nvPr/>
        </p:nvSpPr>
        <p:spPr>
          <a:xfrm>
            <a:off x="6388499" y="393723"/>
            <a:ext cx="5275963" cy="3416320"/>
          </a:xfrm>
          <a:prstGeom prst="rect">
            <a:avLst/>
          </a:prstGeom>
          <a:noFill/>
        </p:spPr>
        <p:txBody>
          <a:bodyPr wrap="square" rtlCol="0">
            <a:spAutoFit/>
          </a:bodyPr>
          <a:lstStyle/>
          <a:p>
            <a:r>
              <a:rPr lang="es-DO" sz="3600" smtClean="0">
                <a:solidFill>
                  <a:schemeClr val="bg1"/>
                </a:solidFill>
              </a:rPr>
              <a:t>«</a:t>
            </a:r>
            <a:r>
              <a:rPr lang="es-DO" sz="3600">
                <a:solidFill>
                  <a:schemeClr val="bg1"/>
                </a:solidFill>
              </a:rPr>
              <a:t>Wherefore, as by one man sin entered into the world, and death by sin; and so death passed upon all men, for that all have </a:t>
            </a:r>
            <a:r>
              <a:rPr lang="es-DO" sz="3600" smtClean="0">
                <a:solidFill>
                  <a:schemeClr val="bg1"/>
                </a:solidFill>
              </a:rPr>
              <a:t>sinned».</a:t>
            </a:r>
            <a:endParaRPr lang="es-DO" sz="36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sp>
        <p:nvSpPr>
          <p:cNvPr id="10" name="TextBox 9"/>
          <p:cNvSpPr txBox="1"/>
          <p:nvPr/>
        </p:nvSpPr>
        <p:spPr>
          <a:xfrm>
            <a:off x="6388499" y="4697541"/>
            <a:ext cx="4734249" cy="584775"/>
          </a:xfrm>
          <a:prstGeom prst="rect">
            <a:avLst/>
          </a:prstGeom>
          <a:noFill/>
        </p:spPr>
        <p:txBody>
          <a:bodyPr wrap="square" rtlCol="0">
            <a:spAutoFit/>
          </a:bodyPr>
          <a:lstStyle/>
          <a:p>
            <a:r>
              <a:rPr lang="es-DO" sz="3200" b="1" smtClean="0">
                <a:solidFill>
                  <a:schemeClr val="accent2">
                    <a:lumMod val="40000"/>
                    <a:lumOff val="60000"/>
                  </a:schemeClr>
                </a:solidFill>
              </a:rPr>
              <a:t>Answer…</a:t>
            </a:r>
            <a:endParaRPr lang="es-DO" sz="3200" dirty="0">
              <a:solidFill>
                <a:schemeClr val="accent2">
                  <a:lumMod val="40000"/>
                  <a:lumOff val="60000"/>
                </a:schemeClr>
              </a:solidFill>
            </a:endParaRPr>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93831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7</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1569660"/>
          </a:xfrm>
          <a:prstGeom prst="rect">
            <a:avLst/>
          </a:prstGeom>
          <a:noFill/>
        </p:spPr>
        <p:txBody>
          <a:bodyPr wrap="square" rtlCol="0">
            <a:spAutoFit/>
          </a:bodyPr>
          <a:lstStyle/>
          <a:p>
            <a:r>
              <a:rPr lang="es-DO" sz="3200" b="1" dirty="0">
                <a:solidFill>
                  <a:schemeClr val="bg1"/>
                </a:solidFill>
              </a:rPr>
              <a:t>3. </a:t>
            </a:r>
            <a:r>
              <a:rPr lang="en-US" sz="3200" b="1" dirty="0">
                <a:solidFill>
                  <a:schemeClr val="bg1"/>
                </a:solidFill>
              </a:rPr>
              <a:t>What happens when a person dies? Genesis 2: 7; Ecclesiastes </a:t>
            </a:r>
            <a:r>
              <a:rPr lang="es-DO" sz="3200" b="1" dirty="0" smtClean="0">
                <a:solidFill>
                  <a:schemeClr val="bg1"/>
                </a:solidFill>
              </a:rPr>
              <a:t>12:7</a:t>
            </a:r>
            <a:r>
              <a:rPr lang="es-DO" sz="3200" b="1" dirty="0">
                <a:solidFill>
                  <a:schemeClr val="bg1"/>
                </a:solidFill>
              </a:rPr>
              <a:t>.</a:t>
            </a:r>
          </a:p>
        </p:txBody>
      </p:sp>
      <p:sp>
        <p:nvSpPr>
          <p:cNvPr id="9" name="TextBox 8"/>
          <p:cNvSpPr txBox="1"/>
          <p:nvPr/>
        </p:nvSpPr>
        <p:spPr>
          <a:xfrm>
            <a:off x="6388499" y="2921900"/>
            <a:ext cx="5080345" cy="3046988"/>
          </a:xfrm>
          <a:prstGeom prst="rect">
            <a:avLst/>
          </a:prstGeom>
          <a:noFill/>
        </p:spPr>
        <p:txBody>
          <a:bodyPr wrap="square" rtlCol="0">
            <a:spAutoFit/>
          </a:bodyPr>
          <a:lstStyle/>
          <a:p>
            <a:r>
              <a:rPr lang="es-DO" sz="3000" dirty="0" smtClean="0">
                <a:solidFill>
                  <a:schemeClr val="bg1"/>
                </a:solidFill>
              </a:rPr>
              <a:t>«</a:t>
            </a:r>
            <a:r>
              <a:rPr lang="es-DO" sz="3200" dirty="0">
                <a:solidFill>
                  <a:schemeClr val="bg1"/>
                </a:solidFill>
              </a:rPr>
              <a:t>And the </a:t>
            </a:r>
            <a:r>
              <a:rPr lang="es-DO" sz="3200" cap="small" dirty="0">
                <a:solidFill>
                  <a:schemeClr val="bg1"/>
                </a:solidFill>
              </a:rPr>
              <a:t>Lord</a:t>
            </a:r>
            <a:r>
              <a:rPr lang="es-DO" sz="3200" dirty="0">
                <a:solidFill>
                  <a:schemeClr val="bg1"/>
                </a:solidFill>
              </a:rPr>
              <a:t> God formed man of the dust of the ground, and breathed into his nostrils the breath of life; and man became a living </a:t>
            </a:r>
            <a:r>
              <a:rPr lang="es-DO" sz="3200">
                <a:solidFill>
                  <a:schemeClr val="bg1"/>
                </a:solidFill>
              </a:rPr>
              <a:t>soul</a:t>
            </a:r>
            <a:r>
              <a:rPr lang="es-DO" sz="3200" smtClean="0">
                <a:solidFill>
                  <a:schemeClr val="bg1"/>
                </a:solidFill>
              </a:rPr>
              <a:t>.</a:t>
            </a:r>
            <a:r>
              <a:rPr lang="es-DO" sz="3000" smtClean="0">
                <a:solidFill>
                  <a:schemeClr val="bg1"/>
                </a:solidFill>
              </a:rPr>
              <a:t>».</a:t>
            </a:r>
            <a:endParaRPr lang="es-DO" sz="30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3359081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8</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4" cstate="print">
            <a:extLst>
              <a:ext uri="{28A0092B-C50C-407E-A947-70E740481C1C}">
                <a14:useLocalDpi xmlns:a14="http://schemas.microsoft.com/office/drawing/2010/main" val="0"/>
              </a:ext>
            </a:extLst>
          </a:blip>
          <a:srcRect/>
          <a:stretch>
            <a:fillRect/>
          </a:stretch>
        </p:blipFill>
        <p:spPr/>
      </p:pic>
      <p:sp>
        <p:nvSpPr>
          <p:cNvPr id="10" name="TextBox 9"/>
          <p:cNvSpPr txBox="1"/>
          <p:nvPr/>
        </p:nvSpPr>
        <p:spPr>
          <a:xfrm>
            <a:off x="6388500" y="453576"/>
            <a:ext cx="4947716" cy="3170099"/>
          </a:xfrm>
          <a:prstGeom prst="rect">
            <a:avLst/>
          </a:prstGeom>
          <a:noFill/>
        </p:spPr>
        <p:txBody>
          <a:bodyPr wrap="square" rtlCol="0">
            <a:spAutoFit/>
          </a:bodyPr>
          <a:lstStyle/>
          <a:p>
            <a:r>
              <a:rPr lang="es-DO" sz="3600" dirty="0" smtClean="0">
                <a:solidFill>
                  <a:schemeClr val="bg1"/>
                </a:solidFill>
              </a:rPr>
              <a:t>«</a:t>
            </a:r>
            <a:r>
              <a:rPr lang="es-DO" sz="4000" dirty="0">
                <a:solidFill>
                  <a:schemeClr val="bg1"/>
                </a:solidFill>
              </a:rPr>
              <a:t>Then shall the dust return to the earth as it was: and the spirit shall return unto God who gave it.</a:t>
            </a:r>
            <a:r>
              <a:rPr lang="es-DO" sz="3600" dirty="0" smtClean="0">
                <a:solidFill>
                  <a:schemeClr val="bg1"/>
                </a:solidFill>
              </a:rPr>
              <a:t>».</a:t>
            </a:r>
            <a:endParaRPr lang="es-DO" sz="3600" dirty="0">
              <a:solidFill>
                <a:schemeClr val="bg1"/>
              </a:solidFill>
            </a:endParaRPr>
          </a:p>
        </p:txBody>
      </p:sp>
      <p:sp>
        <p:nvSpPr>
          <p:cNvPr id="11" name="TextBox 10"/>
          <p:cNvSpPr txBox="1"/>
          <p:nvPr/>
        </p:nvSpPr>
        <p:spPr>
          <a:xfrm>
            <a:off x="6388500" y="4566480"/>
            <a:ext cx="4734249" cy="584775"/>
          </a:xfrm>
          <a:prstGeom prst="rect">
            <a:avLst/>
          </a:prstGeom>
          <a:noFill/>
        </p:spPr>
        <p:txBody>
          <a:bodyPr wrap="square" rtlCol="0">
            <a:spAutoFit/>
          </a:bodyPr>
          <a:lstStyle/>
          <a:p>
            <a:r>
              <a:rPr lang="es-DO" sz="3200" b="1" dirty="0" smtClean="0">
                <a:solidFill>
                  <a:schemeClr val="accent2">
                    <a:lumMod val="40000"/>
                    <a:lumOff val="60000"/>
                  </a:schemeClr>
                </a:solidFill>
              </a:rPr>
              <a:t>Answer…</a:t>
            </a:r>
            <a:endParaRPr lang="es-DO" sz="3200" dirty="0">
              <a:solidFill>
                <a:schemeClr val="accent2">
                  <a:lumMod val="40000"/>
                  <a:lumOff val="60000"/>
                </a:schemeClr>
              </a:solidFill>
            </a:endParaRPr>
          </a:p>
        </p:txBody>
      </p:sp>
    </p:spTree>
    <p:extLst>
      <p:ext uri="{BB962C8B-B14F-4D97-AF65-F5344CB8AC3E}">
        <p14:creationId xmlns:p14="http://schemas.microsoft.com/office/powerpoint/2010/main" val="4086169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1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1330DBC9-EEFC-416D-BFAD-DB6D1A9E8CB2}"/>
              </a:ext>
            </a:extLst>
          </p:cNvPr>
          <p:cNvSpPr>
            <a:spLocks noGrp="1"/>
          </p:cNvSpPr>
          <p:nvPr>
            <p:ph type="sldNum" sz="quarter" idx="12"/>
          </p:nvPr>
        </p:nvSpPr>
        <p:spPr/>
        <p:txBody>
          <a:bodyPr/>
          <a:lstStyle/>
          <a:p>
            <a:fld id="{82EE24B5-652C-4DB5-B7C3-B5BBEC1280B1}" type="slidenum">
              <a:rPr lang="en-US" smtClean="0"/>
              <a:t>9</a:t>
            </a:fld>
            <a:endParaRPr lang="en-US" dirty="0"/>
          </a:p>
        </p:txBody>
      </p:sp>
      <p:pic>
        <p:nvPicPr>
          <p:cNvPr id="12" name="Picture Placeholder 16" descr="Check icon">
            <a:extLst>
              <a:ext uri="{FF2B5EF4-FFF2-40B4-BE49-F238E27FC236}">
                <a16:creationId xmlns:a16="http://schemas.microsoft.com/office/drawing/2014/main" xmlns="" id="{AC1F4E71-E6F8-490B-A9E9-61DC2025EBEE}"/>
              </a:ext>
            </a:extLst>
          </p:cNvPr>
          <p:cNvPicPr>
            <a:picLocks noGrp="1" noChangeAspect="1"/>
          </p:cNvPicPr>
          <p:nvPr>
            <p:ph type="pic" sz="quarter" idx="22"/>
          </p:nvPr>
        </p:nvPicPr>
        <p:blipFill>
          <a:blip r:embed="rId3" cstate="print">
            <a:extLst>
              <a:ext uri="{28A0092B-C50C-407E-A947-70E740481C1C}">
                <a14:useLocalDpi xmlns:a14="http://schemas.microsoft.com/office/drawing/2010/main" val="0"/>
              </a:ext>
            </a:extLst>
          </a:blip>
          <a:srcRect/>
          <a:stretch>
            <a:fillRect/>
          </a:stretch>
        </p:blipFill>
        <p:spPr>
          <a:xfrm>
            <a:off x="5623023" y="453576"/>
            <a:ext cx="576000" cy="576001"/>
          </a:xfrm>
        </p:spPr>
      </p:pic>
      <p:sp>
        <p:nvSpPr>
          <p:cNvPr id="19" name="TextBox 18"/>
          <p:cNvSpPr txBox="1"/>
          <p:nvPr/>
        </p:nvSpPr>
        <p:spPr>
          <a:xfrm>
            <a:off x="6388499" y="453576"/>
            <a:ext cx="5437461" cy="2062103"/>
          </a:xfrm>
          <a:prstGeom prst="rect">
            <a:avLst/>
          </a:prstGeom>
          <a:noFill/>
        </p:spPr>
        <p:txBody>
          <a:bodyPr wrap="square" rtlCol="0">
            <a:spAutoFit/>
          </a:bodyPr>
          <a:lstStyle/>
          <a:p>
            <a:r>
              <a:rPr lang="es-DO" sz="3200" b="1" dirty="0">
                <a:solidFill>
                  <a:schemeClr val="bg1"/>
                </a:solidFill>
              </a:rPr>
              <a:t>4. </a:t>
            </a:r>
            <a:r>
              <a:rPr lang="en-US" sz="3200" b="1" dirty="0">
                <a:solidFill>
                  <a:schemeClr val="bg1"/>
                </a:solidFill>
              </a:rPr>
              <a:t>What kind of information does the deceased have? Ecclesiastes 9: 5-6; Psalm </a:t>
            </a:r>
            <a:r>
              <a:rPr lang="es-DO" sz="3200" b="1" dirty="0" smtClean="0">
                <a:solidFill>
                  <a:schemeClr val="bg1"/>
                </a:solidFill>
              </a:rPr>
              <a:t>146:4</a:t>
            </a:r>
            <a:r>
              <a:rPr lang="es-DO" sz="3200" b="1" dirty="0">
                <a:solidFill>
                  <a:schemeClr val="bg1"/>
                </a:solidFill>
              </a:rPr>
              <a:t>.</a:t>
            </a:r>
          </a:p>
        </p:txBody>
      </p:sp>
      <p:sp>
        <p:nvSpPr>
          <p:cNvPr id="9" name="TextBox 8"/>
          <p:cNvSpPr txBox="1"/>
          <p:nvPr/>
        </p:nvSpPr>
        <p:spPr>
          <a:xfrm>
            <a:off x="6040801" y="2781223"/>
            <a:ext cx="5998800" cy="4816703"/>
          </a:xfrm>
          <a:prstGeom prst="rect">
            <a:avLst/>
          </a:prstGeom>
          <a:noFill/>
        </p:spPr>
        <p:txBody>
          <a:bodyPr wrap="square" rtlCol="0">
            <a:spAutoFit/>
          </a:bodyPr>
          <a:lstStyle/>
          <a:p>
            <a:r>
              <a:rPr lang="es-DO" sz="2700" dirty="0" smtClean="0">
                <a:solidFill>
                  <a:schemeClr val="bg1"/>
                </a:solidFill>
              </a:rPr>
              <a:t>«</a:t>
            </a:r>
            <a:r>
              <a:rPr lang="es-DO" sz="2800" dirty="0">
                <a:solidFill>
                  <a:schemeClr val="bg1"/>
                </a:solidFill>
              </a:rPr>
              <a:t>For the living know that they shall die: but the dead know not any thing, neither have they any more a reward; for the memory of them is </a:t>
            </a:r>
            <a:r>
              <a:rPr lang="es-DO" sz="2800">
                <a:solidFill>
                  <a:schemeClr val="bg1"/>
                </a:solidFill>
              </a:rPr>
              <a:t>forgotten</a:t>
            </a:r>
            <a:r>
              <a:rPr lang="es-DO" sz="2800" smtClean="0">
                <a:solidFill>
                  <a:schemeClr val="bg1"/>
                </a:solidFill>
              </a:rPr>
              <a:t>.</a:t>
            </a:r>
            <a:r>
              <a:rPr lang="es-DO" sz="2800" b="1" baseline="30000" dirty="0">
                <a:solidFill>
                  <a:schemeClr val="bg1"/>
                </a:solidFill>
              </a:rPr>
              <a:t> </a:t>
            </a:r>
            <a:r>
              <a:rPr lang="es-DO" sz="2800" dirty="0">
                <a:solidFill>
                  <a:schemeClr val="bg1"/>
                </a:solidFill>
              </a:rPr>
              <a:t>Also their love, and their hatred, and their envy, is now perished; neither have they any more a portion for ever in any thing that is done under the sun.</a:t>
            </a:r>
          </a:p>
          <a:p>
            <a:r>
              <a:rPr lang="es-DO" sz="2800" dirty="0">
                <a:solidFill>
                  <a:schemeClr val="bg1"/>
                </a:solidFill>
                <a:hlinkClick r:id="rId4" tooltip="View Full Chapter"/>
              </a:rPr>
              <a:t/>
            </a:r>
            <a:br>
              <a:rPr lang="es-DO" sz="2800" dirty="0">
                <a:solidFill>
                  <a:schemeClr val="bg1"/>
                </a:solidFill>
                <a:hlinkClick r:id="rId4" tooltip="View Full Chapter"/>
              </a:rPr>
            </a:br>
            <a:r>
              <a:rPr lang="es-DO" sz="2700" dirty="0" smtClean="0">
                <a:solidFill>
                  <a:schemeClr val="bg1"/>
                </a:solidFill>
              </a:rPr>
              <a:t>».</a:t>
            </a:r>
            <a:endParaRPr lang="es-DO" sz="2700" dirty="0">
              <a:solidFill>
                <a:schemeClr val="bg1"/>
              </a:solidFill>
            </a:endParaRPr>
          </a:p>
        </p:txBody>
      </p:sp>
      <p:sp>
        <p:nvSpPr>
          <p:cNvPr id="13" name="Title 1">
            <a:extLst>
              <a:ext uri="{FF2B5EF4-FFF2-40B4-BE49-F238E27FC236}">
                <a16:creationId xmlns:a16="http://schemas.microsoft.com/office/drawing/2014/main" xmlns="" id="{05F54379-12DC-488A-96E2-264D244A381B}"/>
              </a:ext>
            </a:extLst>
          </p:cNvPr>
          <p:cNvSpPr>
            <a:spLocks noGrp="1"/>
          </p:cNvSpPr>
          <p:nvPr>
            <p:ph type="title"/>
          </p:nvPr>
        </p:nvSpPr>
        <p:spPr>
          <a:xfrm>
            <a:off x="527539" y="438224"/>
            <a:ext cx="4501662" cy="1302111"/>
          </a:xfrm>
        </p:spPr>
        <p:txBody>
          <a:bodyPr>
            <a:normAutofit fontScale="90000"/>
          </a:bodyPr>
          <a:lstStyle/>
          <a:p>
            <a:pPr algn="ctr"/>
            <a:r>
              <a:rPr lang="es-DO" dirty="0"/>
              <a:t>LESSON 10:</a:t>
            </a:r>
            <a:br>
              <a:rPr lang="es-DO" dirty="0"/>
            </a:br>
            <a:r>
              <a:rPr lang="es-DO" dirty="0"/>
              <a:t>¡NO MORE GOODBYES! </a:t>
            </a:r>
            <a:endParaRPr lang="es-DO" sz="3100" dirty="0"/>
          </a:p>
        </p:txBody>
      </p:sp>
      <p:sp>
        <p:nvSpPr>
          <p:cNvPr id="16" name="object 13" descr="Beige rectangle">
            <a:extLst>
              <a:ext uri="{FF2B5EF4-FFF2-40B4-BE49-F238E27FC236}">
                <a16:creationId xmlns:a16="http://schemas.microsoft.com/office/drawing/2014/main" xmlns="" id="{FEBB8673-0A72-4C5C-8239-7EF600504010}"/>
              </a:ext>
            </a:extLst>
          </p:cNvPr>
          <p:cNvSpPr/>
          <p:nvPr/>
        </p:nvSpPr>
        <p:spPr>
          <a:xfrm flipV="1">
            <a:off x="644768" y="1732551"/>
            <a:ext cx="4302369" cy="45719"/>
          </a:xfrm>
          <a:custGeom>
            <a:avLst/>
            <a:gdLst/>
            <a:ahLst/>
            <a:cxnLst/>
            <a:rect l="l" t="t" r="r" b="b"/>
            <a:pathLst>
              <a:path w="2694304">
                <a:moveTo>
                  <a:pt x="0" y="0"/>
                </a:moveTo>
                <a:lnTo>
                  <a:pt x="2694127" y="0"/>
                </a:lnTo>
              </a:path>
            </a:pathLst>
          </a:custGeom>
          <a:ln w="54863">
            <a:solidFill>
              <a:schemeClr val="accent1"/>
            </a:solidFill>
          </a:ln>
        </p:spPr>
        <p:txBody>
          <a:bodyPr wrap="square" lIns="0" tIns="0" rIns="0" bIns="0" rtlCol="0"/>
          <a:lstStyle/>
          <a:p>
            <a:endParaRPr lang="en-US" dirty="0"/>
          </a:p>
        </p:txBody>
      </p:sp>
      <p:pic>
        <p:nvPicPr>
          <p:cNvPr id="3" name="Picture Placeholder 2"/>
          <p:cNvPicPr>
            <a:picLocks noGrp="1" noChangeAspect="1"/>
          </p:cNvPicPr>
          <p:nvPr>
            <p:ph type="pic" idx="1"/>
          </p:nvPr>
        </p:nvPicPr>
        <p:blipFill>
          <a:blip r:embed="rId5" cstate="print">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2019689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Office Theme">
  <a:themeElements>
    <a:clrScheme name="Custom 30">
      <a:dk1>
        <a:sysClr val="windowText" lastClr="000000"/>
      </a:dk1>
      <a:lt1>
        <a:sysClr val="window" lastClr="FFFFFF"/>
      </a:lt1>
      <a:dk2>
        <a:srgbClr val="00292E"/>
      </a:dk2>
      <a:lt2>
        <a:srgbClr val="64B2C1"/>
      </a:lt2>
      <a:accent1>
        <a:srgbClr val="F0CDA1"/>
      </a:accent1>
      <a:accent2>
        <a:srgbClr val="107082"/>
      </a:accent2>
      <a:accent3>
        <a:srgbClr val="054854"/>
      </a:accent3>
      <a:accent4>
        <a:srgbClr val="00AEEF"/>
      </a:accent4>
      <a:accent5>
        <a:srgbClr val="F99927"/>
      </a:accent5>
      <a:accent6>
        <a:srgbClr val="EC7216"/>
      </a:accent6>
      <a:hlink>
        <a:srgbClr val="000000"/>
      </a:hlink>
      <a:folHlink>
        <a:srgbClr val="000000"/>
      </a:folHlink>
    </a:clrScheme>
    <a:fontScheme name="Custom 24">
      <a:majorFont>
        <a:latin typeface="Gill Sans MT"/>
        <a:ea typeface=""/>
        <a:cs typeface=""/>
      </a:majorFont>
      <a:minorFont>
        <a:latin typeface="Arial "/>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TM45022061_Professional services marketing plan_SL_V1" id="{B214D568-CC3C-4109-877A-D7A12976D35F}" vid="{D425069E-A49A-4A86-9A62-1864F0635A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C118CE8-9293-4220-BA3B-5D353B13ABC9}">
  <ds:schemaRefs>
    <ds:schemaRef ds:uri="http://schemas.microsoft.com/office/infopath/2007/PartnerControls"/>
    <ds:schemaRef ds:uri="http://purl.org/dc/elements/1.1/"/>
    <ds:schemaRef ds:uri="http://www.w3.org/XML/1998/namespace"/>
    <ds:schemaRef ds:uri="71af3243-3dd4-4a8d-8c0d-dd76da1f02a5"/>
    <ds:schemaRef ds:uri="http://schemas.openxmlformats.org/package/2006/metadata/core-properties"/>
    <ds:schemaRef ds:uri="http://purl.org/dc/dcmitype/"/>
    <ds:schemaRef ds:uri="http://schemas.microsoft.com/office/2006/documentManagement/types"/>
    <ds:schemaRef ds:uri="16c05727-aa75-4e4a-9b5f-8a80a1165891"/>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A2DDA16B-F3AC-4A5B-9F5F-6F5A8F47A9E6}">
  <ds:schemaRefs>
    <ds:schemaRef ds:uri="http://schemas.microsoft.com/sharepoint/v3/contenttype/forms"/>
  </ds:schemaRefs>
</ds:datastoreItem>
</file>

<file path=customXml/itemProps3.xml><?xml version="1.0" encoding="utf-8"?>
<ds:datastoreItem xmlns:ds="http://schemas.openxmlformats.org/officeDocument/2006/customXml" ds:itemID="{A426FE2C-7640-4BF0-9D68-FDFD4151FD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Professional services marketing plan</Template>
  <TotalTime>0</TotalTime>
  <Words>842</Words>
  <Application>Microsoft Macintosh PowerPoint</Application>
  <PresentationFormat>Widescreen</PresentationFormat>
  <Paragraphs>101</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vt:lpstr>
      <vt:lpstr>Calibri</vt:lpstr>
      <vt:lpstr>Gill Sans MT</vt:lpstr>
      <vt:lpstr>Office Theme</vt:lpstr>
      <vt:lpstr>FAMILIES WITH HOPE</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LESSON 10: ¡NO MORE GOODBYES! </vt:lpstr>
      <vt:lpstr>Let’s Comment …</vt:lpstr>
      <vt:lpstr>MY REACTION …</vt:lpstr>
      <vt:lpstr>PRAYER REQUESTS</vt:lpstr>
      <vt:lpstr>BLESSINGS TO YOUR FAMILY!</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2020-08-03T12:54:30Z</dcterms:created>
  <dcterms:modified xsi:type="dcterms:W3CDTF">2021-04-26T21:22:35Z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